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4"/>
    <p:sldMasterId id="2147483887" r:id="rId5"/>
  </p:sldMasterIdLst>
  <p:notesMasterIdLst>
    <p:notesMasterId r:id="rId20"/>
  </p:notesMasterIdLst>
  <p:handoutMasterIdLst>
    <p:handoutMasterId r:id="rId21"/>
  </p:handoutMasterIdLst>
  <p:sldIdLst>
    <p:sldId id="9352" r:id="rId6"/>
    <p:sldId id="9356" r:id="rId7"/>
    <p:sldId id="9350" r:id="rId8"/>
    <p:sldId id="9354" r:id="rId9"/>
    <p:sldId id="9335" r:id="rId10"/>
    <p:sldId id="9336" r:id="rId11"/>
    <p:sldId id="9346" r:id="rId12"/>
    <p:sldId id="9347" r:id="rId13"/>
    <p:sldId id="9355" r:id="rId14"/>
    <p:sldId id="9340" r:id="rId15"/>
    <p:sldId id="9339" r:id="rId16"/>
    <p:sldId id="9324" r:id="rId17"/>
    <p:sldId id="9342" r:id="rId18"/>
    <p:sldId id="9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E53AE6-058D-4E6B-9A66-2B11E94EC4BB}">
          <p14:sldIdLst>
            <p14:sldId id="9352"/>
            <p14:sldId id="9356"/>
            <p14:sldId id="9350"/>
            <p14:sldId id="9354"/>
            <p14:sldId id="9335"/>
            <p14:sldId id="9336"/>
            <p14:sldId id="9346"/>
            <p14:sldId id="9347"/>
            <p14:sldId id="9355"/>
            <p14:sldId id="9340"/>
            <p14:sldId id="9339"/>
            <p14:sldId id="9324"/>
            <p14:sldId id="9342"/>
            <p14:sldId id="9325"/>
          </p14:sldIdLst>
        </p14:section>
        <p14:section name="Archive" id="{626274D4-A59E-44A1-95F7-51475F3C7B9D}">
          <p14:sldIdLst/>
        </p14:section>
      </p14:sectionLst>
    </p:ext>
    <p:ext uri="{EFAFB233-063F-42B5-8137-9DF3F51BA10A}">
      <p15:sldGuideLst xmlns:p15="http://schemas.microsoft.com/office/powerpoint/2012/main">
        <p15:guide id="1" orient="horz" pos="2832" userDrawn="1">
          <p15:clr>
            <a:srgbClr val="A4A3A4"/>
          </p15:clr>
        </p15:guide>
        <p15:guide id="2" orient="horz" pos="1968" userDrawn="1">
          <p15:clr>
            <a:srgbClr val="A4A3A4"/>
          </p15:clr>
        </p15:guide>
        <p15:guide id="3" pos="54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ki Milla" initials="NM" lastIdx="17" clrIdx="0">
    <p:extLst>
      <p:ext uri="{19B8F6BF-5375-455C-9EA6-DF929625EA0E}">
        <p15:presenceInfo xmlns:p15="http://schemas.microsoft.com/office/powerpoint/2012/main" userId="S::NMILLA@jefferies.com::6e8f635b-9bb8-4545-9582-b751769aeac2" providerId="AD"/>
      </p:ext>
    </p:extLst>
  </p:cmAuthor>
  <p:cmAuthor id="2" name="Milla Nikki" initials="MN" lastIdx="1" clrIdx="1">
    <p:extLst>
      <p:ext uri="{19B8F6BF-5375-455C-9EA6-DF929625EA0E}">
        <p15:presenceInfo xmlns:p15="http://schemas.microsoft.com/office/powerpoint/2012/main" userId="S::natasha.milla@capco.com::01ddaa1d-b563-4dea-af34-ce87384de682" providerId="AD"/>
      </p:ext>
    </p:extLst>
  </p:cmAuthor>
  <p:cmAuthor id="3" name="Teetsel, Amber" initials="TA" lastIdx="1" clrIdx="2">
    <p:extLst>
      <p:ext uri="{19B8F6BF-5375-455C-9EA6-DF929625EA0E}">
        <p15:presenceInfo xmlns:p15="http://schemas.microsoft.com/office/powerpoint/2012/main" userId="S::Amber.Teetsel@capco.com::0a24b5bb-a86a-4b83-8585-1d8a52f55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971919"/>
    <a:srgbClr val="C00D0D"/>
    <a:srgbClr val="444648"/>
    <a:srgbClr val="9A9A9A"/>
    <a:srgbClr val="FEF0F0"/>
    <a:srgbClr val="7F7F7F"/>
    <a:srgbClr val="D9D9D9"/>
    <a:srgbClr val="B2B2B2"/>
    <a:srgbClr val="008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9"/>
    <p:restoredTop sz="94699"/>
  </p:normalViewPr>
  <p:slideViewPr>
    <p:cSldViewPr snapToGrid="0">
      <p:cViewPr varScale="1">
        <p:scale>
          <a:sx n="98" d="100"/>
          <a:sy n="98" d="100"/>
        </p:scale>
        <p:origin x="1072" y="200"/>
      </p:cViewPr>
      <p:guideLst>
        <p:guide orient="horz" pos="2832"/>
        <p:guide orient="horz" pos="1968"/>
        <p:guide pos="54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2ED6D1-07B9-0A42-A27C-34D814EA2D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951DB9-4CB8-2741-8664-70D4FFAC02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A0D1C6-B41D-4148-AA5A-BA40E51CC204}" type="datetimeFigureOut">
              <a:rPr lang="en-US" smtClean="0"/>
              <a:t>4/7/20</a:t>
            </a:fld>
            <a:endParaRPr lang="en-US"/>
          </a:p>
        </p:txBody>
      </p:sp>
      <p:sp>
        <p:nvSpPr>
          <p:cNvPr id="4" name="Footer Placeholder 3">
            <a:extLst>
              <a:ext uri="{FF2B5EF4-FFF2-40B4-BE49-F238E27FC236}">
                <a16:creationId xmlns:a16="http://schemas.microsoft.com/office/drawing/2014/main" id="{E7C876BD-6035-8747-A207-EBA3847C7A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AC1351-4D53-9D4D-AB8D-BC94A1FB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03659A-8A94-9E4F-9C14-A28B34B02048}" type="slidenum">
              <a:rPr lang="en-US" smtClean="0"/>
              <a:t>‹#›</a:t>
            </a:fld>
            <a:endParaRPr lang="en-US"/>
          </a:p>
        </p:txBody>
      </p:sp>
    </p:spTree>
    <p:extLst>
      <p:ext uri="{BB962C8B-B14F-4D97-AF65-F5344CB8AC3E}">
        <p14:creationId xmlns:p14="http://schemas.microsoft.com/office/powerpoint/2010/main" val="3206488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8AA97-E068-7A42-802E-2E600B147BB0}" type="datetimeFigureOut">
              <a:rPr lang="en-US" smtClean="0"/>
              <a:t>4/7/20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B1CE9-2D24-3244-9893-CE744E9841FC}" type="slidenum">
              <a:rPr lang="en-US" smtClean="0"/>
              <a:t>‹#›</a:t>
            </a:fld>
            <a:endParaRPr lang="en-US"/>
          </a:p>
        </p:txBody>
      </p:sp>
    </p:spTree>
    <p:extLst>
      <p:ext uri="{BB962C8B-B14F-4D97-AF65-F5344CB8AC3E}">
        <p14:creationId xmlns:p14="http://schemas.microsoft.com/office/powerpoint/2010/main" val="53074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1B1CE9-2D24-3244-9893-CE744E9841FC}" type="slidenum">
              <a:rPr lang="en-US" smtClean="0"/>
              <a:t>2</a:t>
            </a:fld>
            <a:endParaRPr lang="en-US"/>
          </a:p>
        </p:txBody>
      </p:sp>
    </p:spTree>
    <p:extLst>
      <p:ext uri="{BB962C8B-B14F-4D97-AF65-F5344CB8AC3E}">
        <p14:creationId xmlns:p14="http://schemas.microsoft.com/office/powerpoint/2010/main" val="42505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A31B1CE9-2D24-3244-9893-CE744E9841FC}" type="slidenum">
              <a:rPr lang="en-US" smtClean="0"/>
              <a:t>3</a:t>
            </a:fld>
            <a:endParaRPr lang="en-US"/>
          </a:p>
        </p:txBody>
      </p:sp>
    </p:spTree>
    <p:extLst>
      <p:ext uri="{BB962C8B-B14F-4D97-AF65-F5344CB8AC3E}">
        <p14:creationId xmlns:p14="http://schemas.microsoft.com/office/powerpoint/2010/main" val="131704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B1CE9-2D24-3244-9893-CE744E9841FC}" type="slidenum">
              <a:rPr lang="en-US" smtClean="0"/>
              <a:t>4</a:t>
            </a:fld>
            <a:endParaRPr lang="en-US"/>
          </a:p>
        </p:txBody>
      </p:sp>
    </p:spTree>
    <p:extLst>
      <p:ext uri="{BB962C8B-B14F-4D97-AF65-F5344CB8AC3E}">
        <p14:creationId xmlns:p14="http://schemas.microsoft.com/office/powerpoint/2010/main" val="146538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B1CE9-2D24-3244-9893-CE744E9841FC}" type="slidenum">
              <a:rPr lang="en-US" smtClean="0"/>
              <a:t>5</a:t>
            </a:fld>
            <a:endParaRPr lang="en-US"/>
          </a:p>
        </p:txBody>
      </p:sp>
    </p:spTree>
    <p:extLst>
      <p:ext uri="{BB962C8B-B14F-4D97-AF65-F5344CB8AC3E}">
        <p14:creationId xmlns:p14="http://schemas.microsoft.com/office/powerpoint/2010/main" val="282499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B1CE9-2D24-3244-9893-CE744E9841FC}" type="slidenum">
              <a:rPr lang="en-US" smtClean="0"/>
              <a:t>9</a:t>
            </a:fld>
            <a:endParaRPr lang="en-US"/>
          </a:p>
        </p:txBody>
      </p:sp>
    </p:spTree>
    <p:extLst>
      <p:ext uri="{BB962C8B-B14F-4D97-AF65-F5344CB8AC3E}">
        <p14:creationId xmlns:p14="http://schemas.microsoft.com/office/powerpoint/2010/main" val="212770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A31B1CE9-2D24-3244-9893-CE744E9841FC}" type="slidenum">
              <a:rPr lang="en-US" smtClean="0"/>
              <a:t>10</a:t>
            </a:fld>
            <a:endParaRPr lang="en-US"/>
          </a:p>
        </p:txBody>
      </p:sp>
    </p:spTree>
    <p:extLst>
      <p:ext uri="{BB962C8B-B14F-4D97-AF65-F5344CB8AC3E}">
        <p14:creationId xmlns:p14="http://schemas.microsoft.com/office/powerpoint/2010/main" val="3789672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2.svg"/><Relationship Id="rId1" Type="http://schemas.openxmlformats.org/officeDocument/2006/relationships/slideMaster" Target="../slideMasters/slideMaster2.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0.svg"/><Relationship Id="rId1" Type="http://schemas.openxmlformats.org/officeDocument/2006/relationships/slideMaster" Target="../slideMasters/slideMaster1.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capco.com/" TargetMode="External"/><Relationship Id="rId2" Type="http://schemas.openxmlformats.org/officeDocument/2006/relationships/hyperlink" Target="https://www.facebook.com/capcoglobal" TargetMode="External"/><Relationship Id="rId1" Type="http://schemas.openxmlformats.org/officeDocument/2006/relationships/slideMaster" Target="../slideMasters/slideMaster1.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image" Target="../media/image20.sv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0.svg"/><Relationship Id="rId1" Type="http://schemas.openxmlformats.org/officeDocument/2006/relationships/slideMaster" Target="../slideMasters/slideMaster1.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2.svg"/><Relationship Id="rId1" Type="http://schemas.openxmlformats.org/officeDocument/2006/relationships/slideMaster" Target="../slideMasters/slideMaster1.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0.svg"/><Relationship Id="rId1" Type="http://schemas.openxmlformats.org/officeDocument/2006/relationships/slideMaster" Target="../slideMasters/slideMaster1.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2.svg"/><Relationship Id="rId1" Type="http://schemas.openxmlformats.org/officeDocument/2006/relationships/slideMaster" Target="../slideMasters/slideMaster1.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0.svg"/><Relationship Id="rId1" Type="http://schemas.openxmlformats.org/officeDocument/2006/relationships/slideMaster" Target="../slideMasters/slideMaster2.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96.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0.svg"/><Relationship Id="rId1" Type="http://schemas.openxmlformats.org/officeDocument/2006/relationships/slideMaster" Target="../slideMasters/slideMaster2.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97.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0.svg"/><Relationship Id="rId1" Type="http://schemas.openxmlformats.org/officeDocument/2006/relationships/slideMaster" Target="../slideMasters/slideMaster2.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98.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2.svg"/><Relationship Id="rId1" Type="http://schemas.openxmlformats.org/officeDocument/2006/relationships/slideMaster" Target="../slideMasters/slideMaster2.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_rels/slideLayout99.xml.rels><?xml version="1.0" encoding="UTF-8" standalone="yes"?>
<Relationships xmlns="http://schemas.openxmlformats.org/package/2006/relationships"><Relationship Id="rId8" Type="http://schemas.openxmlformats.org/officeDocument/2006/relationships/hyperlink" Target="https://www.linkedin.com/company/capco" TargetMode="Externa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xing.com/companies/capco-thecapitalmarketscompanygmbh" TargetMode="External"/><Relationship Id="rId2" Type="http://schemas.openxmlformats.org/officeDocument/2006/relationships/hyperlink" Target="https://www.facebook.com/capcoglobal" TargetMode="External"/><Relationship Id="rId16" Type="http://schemas.openxmlformats.org/officeDocument/2006/relationships/image" Target="../media/image20.svg"/><Relationship Id="rId1" Type="http://schemas.openxmlformats.org/officeDocument/2006/relationships/slideMaster" Target="../slideMasters/slideMaster2.xml"/><Relationship Id="rId6" Type="http://schemas.openxmlformats.org/officeDocument/2006/relationships/hyperlink" Target="https://www.youtube.com/capco_global"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www.instagram.com/capco_global/" TargetMode="External"/><Relationship Id="rId4" Type="http://schemas.openxmlformats.org/officeDocument/2006/relationships/hyperlink" Target="https://www.twitter.com/capco" TargetMode="External"/><Relationship Id="rId9" Type="http://schemas.openxmlformats.org/officeDocument/2006/relationships/image" Target="../media/image16.png"/><Relationship Id="rId14" Type="http://schemas.openxmlformats.org/officeDocument/2006/relationships/hyperlink" Target="http://capco.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C97B15-F316-7A48-8F05-6473D59757FE}"/>
              </a:ext>
            </a:extLst>
          </p:cNvPr>
          <p:cNvSpPr/>
          <p:nvPr/>
        </p:nvSpPr>
        <p:spPr>
          <a:xfrm>
            <a:off x="0" y="6409788"/>
            <a:ext cx="12192000" cy="454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7019D08-9373-EC47-B920-8FE5EF9F8665}"/>
              </a:ext>
            </a:extLst>
          </p:cNvPr>
          <p:cNvSpPr>
            <a:spLocks noGrp="1"/>
          </p:cNvSpPr>
          <p:nvPr>
            <p:ph type="body" sz="quarter" idx="14" hasCustomPrompt="1"/>
          </p:nvPr>
        </p:nvSpPr>
        <p:spPr>
          <a:xfrm>
            <a:off x="8363929" y="4603248"/>
            <a:ext cx="2765182"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5" name="Text Placeholder 4">
            <a:extLst>
              <a:ext uri="{FF2B5EF4-FFF2-40B4-BE49-F238E27FC236}">
                <a16:creationId xmlns:a16="http://schemas.microsoft.com/office/drawing/2014/main" id="{09FA1A14-8C57-C547-B2E7-25836164BF46}"/>
              </a:ext>
            </a:extLst>
          </p:cNvPr>
          <p:cNvSpPr>
            <a:spLocks noGrp="1"/>
          </p:cNvSpPr>
          <p:nvPr>
            <p:ph type="body" sz="quarter" idx="15" hasCustomPrompt="1"/>
          </p:nvPr>
        </p:nvSpPr>
        <p:spPr>
          <a:xfrm>
            <a:off x="8363929" y="4894852"/>
            <a:ext cx="2767691"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10" name="Text Placeholder 9">
            <a:extLst>
              <a:ext uri="{FF2B5EF4-FFF2-40B4-BE49-F238E27FC236}">
                <a16:creationId xmlns:a16="http://schemas.microsoft.com/office/drawing/2014/main" id="{2FFDB0C6-EF22-FE4A-B905-24FE19A1DAE9}"/>
              </a:ext>
            </a:extLst>
          </p:cNvPr>
          <p:cNvSpPr>
            <a:spLocks noGrp="1"/>
          </p:cNvSpPr>
          <p:nvPr>
            <p:ph type="body" sz="quarter" idx="16" hasCustomPrompt="1"/>
          </p:nvPr>
        </p:nvSpPr>
        <p:spPr>
          <a:xfrm>
            <a:off x="8363929" y="5436112"/>
            <a:ext cx="2765182" cy="266460"/>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13" name="Title 1">
            <a:extLst>
              <a:ext uri="{FF2B5EF4-FFF2-40B4-BE49-F238E27FC236}">
                <a16:creationId xmlns:a16="http://schemas.microsoft.com/office/drawing/2014/main" id="{B8AB4D45-658E-6049-822F-6377ACE02F38}"/>
              </a:ext>
            </a:extLst>
          </p:cNvPr>
          <p:cNvSpPr>
            <a:spLocks noGrp="1"/>
          </p:cNvSpPr>
          <p:nvPr>
            <p:ph type="title" hasCustomPrompt="1"/>
          </p:nvPr>
        </p:nvSpPr>
        <p:spPr>
          <a:xfrm>
            <a:off x="1060380" y="4755595"/>
            <a:ext cx="6145913" cy="720197"/>
          </a:xfrm>
          <a:blipFill dpi="0" rotWithShape="1">
            <a:blip r:embed="rId2" cstate="email">
              <a:extLst>
                <a:ext uri="{28A0092B-C50C-407E-A947-70E740481C1C}">
                  <a14:useLocalDpi xmlns:a14="http://schemas.microsoft.com/office/drawing/2010/main"/>
                </a:ext>
              </a:extLst>
            </a:blip>
            <a:srcRect/>
            <a:stretch>
              <a:fillRect t="80000" b="16000"/>
            </a:stretch>
          </a:blipFill>
        </p:spPr>
        <p:txBody>
          <a:bodyPr wrap="none" bIns="274320" anchor="b">
            <a:noAutofit/>
          </a:bodyPr>
          <a:lstStyle>
            <a:lvl1pPr algn="l">
              <a:defRPr sz="3200" b="0" u="none" baseline="0">
                <a:solidFill>
                  <a:schemeClr val="tx1"/>
                </a:solidFill>
                <a:uFill>
                  <a:solidFill>
                    <a:schemeClr val="accent1"/>
                  </a:solidFill>
                </a:uFill>
              </a:defRPr>
            </a:lvl1pPr>
          </a:lstStyle>
          <a:p>
            <a:r>
              <a:rPr lang="en-US"/>
              <a:t>Presentation title GOES here</a:t>
            </a:r>
            <a:endParaRPr lang="en-GB"/>
          </a:p>
        </p:txBody>
      </p:sp>
      <p:sp>
        <p:nvSpPr>
          <p:cNvPr id="15" name="Text Placeholder 3">
            <a:extLst>
              <a:ext uri="{FF2B5EF4-FFF2-40B4-BE49-F238E27FC236}">
                <a16:creationId xmlns:a16="http://schemas.microsoft.com/office/drawing/2014/main" id="{0F02F0D9-362D-7C41-9BC4-39FFDBB3132D}"/>
              </a:ext>
            </a:extLst>
          </p:cNvPr>
          <p:cNvSpPr>
            <a:spLocks noGrp="1"/>
          </p:cNvSpPr>
          <p:nvPr>
            <p:ph type="body" sz="quarter" idx="17" hasCustomPrompt="1"/>
          </p:nvPr>
        </p:nvSpPr>
        <p:spPr>
          <a:xfrm>
            <a:off x="1060381" y="5659295"/>
            <a:ext cx="7118420" cy="307777"/>
          </a:xfrm>
        </p:spPr>
        <p:txBody>
          <a:bodyPr wrap="square">
            <a:spAutoFit/>
          </a:bodyPr>
          <a:lstStyle>
            <a:lvl1pPr algn="l">
              <a:defRPr sz="2000" b="0" i="0" cap="all" baseline="0">
                <a:solidFill>
                  <a:schemeClr val="bg2">
                    <a:lumMod val="50000"/>
                  </a:schemeClr>
                </a:solidFill>
                <a:latin typeface="Century Gothic" panose="020B0502020202020204" pitchFamily="34" charset="0"/>
              </a:defRPr>
            </a:lvl1pPr>
          </a:lstStyle>
          <a:p>
            <a:pPr lvl="0"/>
            <a:r>
              <a:rPr lang="en-US"/>
              <a:t>SUBTITLE HERE</a:t>
            </a:r>
          </a:p>
        </p:txBody>
      </p:sp>
      <p:sp>
        <p:nvSpPr>
          <p:cNvPr id="18" name="Picture Placeholder 23">
            <a:extLst>
              <a:ext uri="{FF2B5EF4-FFF2-40B4-BE49-F238E27FC236}">
                <a16:creationId xmlns:a16="http://schemas.microsoft.com/office/drawing/2014/main" id="{24C4BE84-8A7F-8E4E-8AEF-D1E6C1AD1575}"/>
              </a:ext>
            </a:extLst>
          </p:cNvPr>
          <p:cNvSpPr>
            <a:spLocks noGrp="1"/>
          </p:cNvSpPr>
          <p:nvPr>
            <p:ph type="pic" sz="quarter" idx="18" hasCustomPrompt="1"/>
          </p:nvPr>
        </p:nvSpPr>
        <p:spPr>
          <a:xfrm>
            <a:off x="8363929" y="5963755"/>
            <a:ext cx="1386000" cy="673200"/>
          </a:xfrm>
        </p:spPr>
        <p:txBody>
          <a:bodyPr anchor="ctr">
            <a:normAutofit/>
          </a:bodyPr>
          <a:lstStyle>
            <a:lvl1pPr algn="ctr">
              <a:defRPr sz="1400" b="0">
                <a:solidFill>
                  <a:schemeClr val="tx1"/>
                </a:solidFill>
              </a:defRPr>
            </a:lvl1pPr>
          </a:lstStyle>
          <a:p>
            <a:r>
              <a:rPr lang="en-GB"/>
              <a:t>Place client logo here if needed</a:t>
            </a:r>
          </a:p>
        </p:txBody>
      </p:sp>
      <p:grpSp>
        <p:nvGrpSpPr>
          <p:cNvPr id="16" name="Group 15">
            <a:extLst>
              <a:ext uri="{FF2B5EF4-FFF2-40B4-BE49-F238E27FC236}">
                <a16:creationId xmlns:a16="http://schemas.microsoft.com/office/drawing/2014/main" id="{B63A1362-5793-418F-92A9-8AB652990A32}"/>
              </a:ext>
            </a:extLst>
          </p:cNvPr>
          <p:cNvGrpSpPr/>
          <p:nvPr userDrawn="1"/>
        </p:nvGrpSpPr>
        <p:grpSpPr>
          <a:xfrm>
            <a:off x="1085548" y="350282"/>
            <a:ext cx="10020904" cy="3398903"/>
            <a:chOff x="1085548" y="350282"/>
            <a:chExt cx="10020904" cy="3398903"/>
          </a:xfrm>
          <a:solidFill>
            <a:schemeClr val="tx1">
              <a:alpha val="10000"/>
            </a:schemeClr>
          </a:solidFill>
        </p:grpSpPr>
        <p:sp>
          <p:nvSpPr>
            <p:cNvPr id="6" name="Freeform: Shape 5">
              <a:extLst>
                <a:ext uri="{FF2B5EF4-FFF2-40B4-BE49-F238E27FC236}">
                  <a16:creationId xmlns:a16="http://schemas.microsoft.com/office/drawing/2014/main" id="{FFEB330B-0E09-4050-BD6D-76FA865E1113}"/>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18A3CA6-0C47-44EE-84AA-03C6FFA54693}"/>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8883782-C19F-4D43-97B0-FD59892A54F0}"/>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5F07B9A-052D-464E-9E43-AE524B57B1D6}"/>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16A4480-46CE-421C-B80B-2397B6E3B614}"/>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9302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A6319D-9765-1E40-BAD7-0EEAE334DFA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2"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tx2"/>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208115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Back Page Black">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14EEA5-C4C5-4694-9288-E8172432B4EB}"/>
              </a:ext>
            </a:extLst>
          </p:cNvPr>
          <p:cNvGrpSpPr/>
          <p:nvPr userDrawn="1"/>
        </p:nvGrpSpPr>
        <p:grpSpPr>
          <a:xfrm>
            <a:off x="547633" y="5383631"/>
            <a:ext cx="3294989" cy="501018"/>
            <a:chOff x="547633" y="5383631"/>
            <a:chExt cx="3294989" cy="501018"/>
          </a:xfrm>
        </p:grpSpPr>
        <p:pic>
          <p:nvPicPr>
            <p:cNvPr id="22" name="Picture 21">
              <a:hlinkClick r:id="rId2"/>
              <a:extLst>
                <a:ext uri="{FF2B5EF4-FFF2-40B4-BE49-F238E27FC236}">
                  <a16:creationId xmlns:a16="http://schemas.microsoft.com/office/drawing/2014/main" id="{32BA412E-EB33-4013-9F6A-F77FFE78E79B}"/>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2076022" y="5504299"/>
              <a:ext cx="263490" cy="263490"/>
            </a:xfrm>
            <a:prstGeom prst="rect">
              <a:avLst/>
            </a:prstGeom>
          </p:spPr>
        </p:pic>
        <p:pic>
          <p:nvPicPr>
            <p:cNvPr id="23" name="Picture 22">
              <a:hlinkClick r:id="rId4"/>
              <a:extLst>
                <a:ext uri="{FF2B5EF4-FFF2-40B4-BE49-F238E27FC236}">
                  <a16:creationId xmlns:a16="http://schemas.microsoft.com/office/drawing/2014/main" id="{B2502866-C051-405E-9BFE-7EF28BE1FCC9}"/>
                </a:ext>
              </a:extLst>
            </p:cNvPr>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1801072" y="5511919"/>
              <a:ext cx="263490" cy="263490"/>
            </a:xfrm>
            <a:prstGeom prst="rect">
              <a:avLst/>
            </a:prstGeom>
          </p:spPr>
        </p:pic>
        <p:pic>
          <p:nvPicPr>
            <p:cNvPr id="24" name="Picture 23">
              <a:hlinkClick r:id="rId6"/>
              <a:extLst>
                <a:ext uri="{FF2B5EF4-FFF2-40B4-BE49-F238E27FC236}">
                  <a16:creationId xmlns:a16="http://schemas.microsoft.com/office/drawing/2014/main" id="{FF245F6D-4C58-4483-9A0B-C4557492026E}"/>
                </a:ext>
              </a:extLst>
            </p:cNvPr>
            <p:cNvPicPr>
              <a:picLocks noChangeAspect="1"/>
            </p:cNvPicPr>
            <p:nvPr userDrawn="1"/>
          </p:nvPicPr>
          <p:blipFill>
            <a:blip r:embed="rId7">
              <a:lum bright="70000" contrast="-70000"/>
              <a:extLst>
                <a:ext uri="{28A0092B-C50C-407E-A947-70E740481C1C}">
                  <a14:useLocalDpi xmlns:a14="http://schemas.microsoft.com/office/drawing/2010/main" val="0"/>
                </a:ext>
              </a:extLst>
            </a:blip>
            <a:stretch>
              <a:fillRect/>
            </a:stretch>
          </p:blipFill>
          <p:spPr>
            <a:xfrm>
              <a:off x="2396242" y="5553920"/>
              <a:ext cx="263490" cy="209969"/>
            </a:xfrm>
            <a:prstGeom prst="rect">
              <a:avLst/>
            </a:prstGeom>
          </p:spPr>
        </p:pic>
        <p:pic>
          <p:nvPicPr>
            <p:cNvPr id="25" name="Picture 24">
              <a:hlinkClick r:id="rId8"/>
              <a:extLst>
                <a:ext uri="{FF2B5EF4-FFF2-40B4-BE49-F238E27FC236}">
                  <a16:creationId xmlns:a16="http://schemas.microsoft.com/office/drawing/2014/main" id="{C59100CF-0E60-44F0-8E52-D0C60B8415ED}"/>
                </a:ext>
              </a:extLst>
            </p:cNvPr>
            <p:cNvPicPr>
              <a:picLocks noChangeAspect="1"/>
            </p:cNvPicPr>
            <p:nvPr userDrawn="1"/>
          </p:nvPicPr>
          <p:blipFill>
            <a:blip r:embed="rId9">
              <a:lum bright="70000" contrast="-70000"/>
              <a:extLst>
                <a:ext uri="{28A0092B-C50C-407E-A947-70E740481C1C}">
                  <a14:useLocalDpi xmlns:a14="http://schemas.microsoft.com/office/drawing/2010/main" val="0"/>
                </a:ext>
              </a:extLst>
            </a:blip>
            <a:stretch>
              <a:fillRect/>
            </a:stretch>
          </p:blipFill>
          <p:spPr>
            <a:xfrm>
              <a:off x="2671192" y="5383631"/>
              <a:ext cx="501018" cy="501018"/>
            </a:xfrm>
            <a:prstGeom prst="rect">
              <a:avLst/>
            </a:prstGeom>
          </p:spPr>
        </p:pic>
        <p:pic>
          <p:nvPicPr>
            <p:cNvPr id="26" name="Picture 25">
              <a:hlinkClick r:id="rId10"/>
              <a:extLst>
                <a:ext uri="{FF2B5EF4-FFF2-40B4-BE49-F238E27FC236}">
                  <a16:creationId xmlns:a16="http://schemas.microsoft.com/office/drawing/2014/main" id="{184FA648-70A8-4C9B-AD35-E4C888DA5F55}"/>
                </a:ext>
              </a:extLst>
            </p:cNvPr>
            <p:cNvPicPr>
              <a:picLocks noChangeAspect="1"/>
            </p:cNvPicPr>
            <p:nvPr userDrawn="1"/>
          </p:nvPicPr>
          <p:blipFill>
            <a:blip r:embed="rId11">
              <a:lum bright="70000" contrast="-70000"/>
              <a:extLst>
                <a:ext uri="{28A0092B-C50C-407E-A947-70E740481C1C}">
                  <a14:useLocalDpi xmlns:a14="http://schemas.microsoft.com/office/drawing/2010/main" val="0"/>
                </a:ext>
              </a:extLst>
            </a:blip>
            <a:stretch>
              <a:fillRect/>
            </a:stretch>
          </p:blipFill>
          <p:spPr>
            <a:xfrm>
              <a:off x="3163800" y="5516592"/>
              <a:ext cx="254145" cy="254145"/>
            </a:xfrm>
            <a:prstGeom prst="rect">
              <a:avLst/>
            </a:prstGeom>
          </p:spPr>
        </p:pic>
        <p:pic>
          <p:nvPicPr>
            <p:cNvPr id="27" name="Picture 26">
              <a:hlinkClick r:id="rId12"/>
              <a:extLst>
                <a:ext uri="{FF2B5EF4-FFF2-40B4-BE49-F238E27FC236}">
                  <a16:creationId xmlns:a16="http://schemas.microsoft.com/office/drawing/2014/main" id="{38C7905F-5A2C-4D7D-BBB9-B0268AD5BD4A}"/>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3461635" y="5468411"/>
              <a:ext cx="380987" cy="380987"/>
            </a:xfrm>
            <a:prstGeom prst="rect">
              <a:avLst/>
            </a:prstGeom>
          </p:spPr>
        </p:pic>
        <p:pic>
          <p:nvPicPr>
            <p:cNvPr id="34" name="Graphic 33">
              <a:hlinkClick r:id="rId14"/>
              <a:extLst>
                <a:ext uri="{FF2B5EF4-FFF2-40B4-BE49-F238E27FC236}">
                  <a16:creationId xmlns:a16="http://schemas.microsoft.com/office/drawing/2014/main" id="{5BB0533D-7D45-454F-93A9-35D847DFC6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7633" y="5519517"/>
              <a:ext cx="1135062" cy="248295"/>
            </a:xfrm>
            <a:prstGeom prst="rect">
              <a:avLst/>
            </a:prstGeom>
          </p:spPr>
        </p:pic>
      </p:grpSp>
      <p:sp>
        <p:nvSpPr>
          <p:cNvPr id="11" name="Rectangle 10">
            <a:extLst>
              <a:ext uri="{FF2B5EF4-FFF2-40B4-BE49-F238E27FC236}">
                <a16:creationId xmlns:a16="http://schemas.microsoft.com/office/drawing/2014/main" id="{0D3BA6A7-18E0-7246-99FB-1581D8718C51}"/>
              </a:ext>
            </a:extLst>
          </p:cNvPr>
          <p:cNvSpPr/>
          <p:nvPr userDrawn="1"/>
        </p:nvSpPr>
        <p:spPr>
          <a:xfrm>
            <a:off x="11229174" y="6340979"/>
            <a:ext cx="760576" cy="410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D1AAE-30F8-4F17-BB9D-BCB6DE37EFB3}"/>
              </a:ext>
            </a:extLst>
          </p:cNvPr>
          <p:cNvGrpSpPr/>
          <p:nvPr userDrawn="1"/>
        </p:nvGrpSpPr>
        <p:grpSpPr>
          <a:xfrm rot="16200000">
            <a:off x="8155980" y="2457178"/>
            <a:ext cx="5730399" cy="1943644"/>
            <a:chOff x="1085548" y="350282"/>
            <a:chExt cx="10020904" cy="3398903"/>
          </a:xfrm>
          <a:solidFill>
            <a:schemeClr val="bg1">
              <a:alpha val="15000"/>
            </a:schemeClr>
          </a:solidFill>
        </p:grpSpPr>
        <p:sp>
          <p:nvSpPr>
            <p:cNvPr id="13" name="Freeform: Shape 12">
              <a:extLst>
                <a:ext uri="{FF2B5EF4-FFF2-40B4-BE49-F238E27FC236}">
                  <a16:creationId xmlns:a16="http://schemas.microsoft.com/office/drawing/2014/main" id="{C2C06421-BD9A-49E5-93F5-99CB56B7D9EF}"/>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0DDEF09-E434-4882-8AE8-6484C7420E5C}"/>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F4475BC-5D62-489C-ACC4-30055251857E}"/>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E7749A1-1F3B-4654-98D3-6FC8BC500038}"/>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80A51A5-688D-401C-A138-10749BD2981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138320338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1">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17EEA-FE2E-AD43-81FF-176E602C4EC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B1CC3D-154F-B34F-BB40-A37480D256E7}"/>
              </a:ext>
            </a:extLst>
          </p:cNvPr>
          <p:cNvSpPr/>
          <p:nvPr/>
        </p:nvSpPr>
        <p:spPr>
          <a:xfrm>
            <a:off x="-2" y="0"/>
            <a:ext cx="48006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F9905A-72BC-E242-9380-AFF457E115C3}"/>
              </a:ext>
            </a:extLst>
          </p:cNvPr>
          <p:cNvSpPr txBox="1"/>
          <p:nvPr userDrawn="1"/>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2019 The Capital Markets Company. Capco Confidential. All rights reserved.</a:t>
            </a:r>
          </a:p>
        </p:txBody>
      </p:sp>
      <p:sp>
        <p:nvSpPr>
          <p:cNvPr id="7" name="Title 1">
            <a:extLst>
              <a:ext uri="{FF2B5EF4-FFF2-40B4-BE49-F238E27FC236}">
                <a16:creationId xmlns:a16="http://schemas.microsoft.com/office/drawing/2014/main" id="{9A8A817F-A3BB-A541-B694-B7C012DBAA20}"/>
              </a:ext>
            </a:extLst>
          </p:cNvPr>
          <p:cNvSpPr>
            <a:spLocks noGrp="1"/>
          </p:cNvSpPr>
          <p:nvPr>
            <p:ph type="title" hasCustomPrompt="1"/>
          </p:nvPr>
        </p:nvSpPr>
        <p:spPr>
          <a:xfrm>
            <a:off x="659438" y="1628775"/>
            <a:ext cx="3481722" cy="664797"/>
          </a:xfrm>
          <a:blipFill dpi="0" rotWithShape="1">
            <a:blip r:embed="rId2"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Table of contents</a:t>
            </a:r>
            <a:endParaRPr lang="en-GB"/>
          </a:p>
        </p:txBody>
      </p:sp>
      <p:sp>
        <p:nvSpPr>
          <p:cNvPr id="9" name="TextBox 8">
            <a:extLst>
              <a:ext uri="{FF2B5EF4-FFF2-40B4-BE49-F238E27FC236}">
                <a16:creationId xmlns:a16="http://schemas.microsoft.com/office/drawing/2014/main" id="{E46574C3-775E-944B-925C-CD35F6124787}"/>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001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89166D-DE1F-42E7-A0E5-F3F32325C903}"/>
              </a:ext>
            </a:extLst>
          </p:cNvPr>
          <p:cNvSpPr/>
          <p:nvPr userDrawn="1"/>
        </p:nvSpPr>
        <p:spPr>
          <a:xfrm>
            <a:off x="0" y="1"/>
            <a:ext cx="12192000" cy="2361250"/>
          </a:xfrm>
          <a:prstGeom prst="rec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E2C63F9-2B52-4639-99F6-5EF773922F44}"/>
              </a:ext>
            </a:extLst>
          </p:cNvPr>
          <p:cNvSpPr>
            <a:spLocks noGrp="1"/>
          </p:cNvSpPr>
          <p:nvPr>
            <p:ph type="title" hasCustomPrompt="1"/>
          </p:nvPr>
        </p:nvSpPr>
        <p:spPr>
          <a:xfrm>
            <a:off x="4355139" y="2713189"/>
            <a:ext cx="3481722"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Table of contents</a:t>
            </a:r>
            <a:endParaRPr lang="en-GB"/>
          </a:p>
        </p:txBody>
      </p:sp>
    </p:spTree>
    <p:extLst>
      <p:ext uri="{BB962C8B-B14F-4D97-AF65-F5344CB8AC3E}">
        <p14:creationId xmlns:p14="http://schemas.microsoft.com/office/powerpoint/2010/main" val="37193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lack_1 Line Titl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6BABE9-CB98-0D48-B612-5588638295AD}"/>
              </a:ext>
            </a:extLst>
          </p:cNvPr>
          <p:cNvPicPr>
            <a:picLocks noChangeAspect="1"/>
          </p:cNvPicPr>
          <p:nvPr userDrawn="1"/>
        </p:nvPicPr>
        <p:blipFill rotWithShape="1">
          <a:blip r:embed="rId2">
            <a:duotone>
              <a:prstClr val="black"/>
              <a:schemeClr val="tx2">
                <a:tint val="45000"/>
                <a:satMod val="400000"/>
              </a:schemeClr>
            </a:duotone>
            <a:alphaModFix amt="60000"/>
            <a:extLst>
              <a:ext uri="{28A0092B-C50C-407E-A947-70E740481C1C}">
                <a14:useLocalDpi xmlns:a14="http://schemas.microsoft.com/office/drawing/2010/main" val="0"/>
              </a:ext>
            </a:extLst>
          </a:blip>
          <a:srcRect l="2277" t="7869" b="18690"/>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E1E67912-0475-384F-A008-F57CB6F2F1F6}"/>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a:extLst>
              <a:ext uri="{FF2B5EF4-FFF2-40B4-BE49-F238E27FC236}">
                <a16:creationId xmlns:a16="http://schemas.microsoft.com/office/drawing/2014/main" id="{6C8ADDC2-4C84-FA48-BA04-D0FA072E2AA1}"/>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bg1"/>
                </a:solidFill>
              </a:defRPr>
            </a:lvl1pPr>
          </a:lstStyle>
          <a:p>
            <a:r>
              <a:rPr lang="en-US"/>
              <a:t>CLICK TO EDIT MASTER TITLE STYLE</a:t>
            </a:r>
            <a:endParaRPr lang="en-GB"/>
          </a:p>
        </p:txBody>
      </p:sp>
      <p:sp>
        <p:nvSpPr>
          <p:cNvPr id="14" name="Text Placeholder 7">
            <a:extLst>
              <a:ext uri="{FF2B5EF4-FFF2-40B4-BE49-F238E27FC236}">
                <a16:creationId xmlns:a16="http://schemas.microsoft.com/office/drawing/2014/main" id="{1386D10F-E62E-174F-95D7-9B1BE0041276}"/>
              </a:ext>
            </a:extLst>
          </p:cNvPr>
          <p:cNvSpPr>
            <a:spLocks noGrp="1"/>
          </p:cNvSpPr>
          <p:nvPr>
            <p:ph type="body" sz="quarter" idx="10"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8" name="TextBox 7">
            <a:extLst>
              <a:ext uri="{FF2B5EF4-FFF2-40B4-BE49-F238E27FC236}">
                <a16:creationId xmlns:a16="http://schemas.microsoft.com/office/drawing/2014/main" id="{4E28BE42-DAE4-3344-A1F8-A162AECA53F8}"/>
              </a:ext>
            </a:extLst>
          </p:cNvPr>
          <p:cNvSpPr txBox="1"/>
          <p:nvPr userDrawn="1"/>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2019 The Capital Markets Company. Capco Confidential. All rights reserved.</a:t>
            </a:r>
          </a:p>
        </p:txBody>
      </p:sp>
      <p:sp>
        <p:nvSpPr>
          <p:cNvPr id="10" name="TextBox 9">
            <a:extLst>
              <a:ext uri="{FF2B5EF4-FFF2-40B4-BE49-F238E27FC236}">
                <a16:creationId xmlns:a16="http://schemas.microsoft.com/office/drawing/2014/main" id="{B412419E-DF5D-0E40-BFD5-18ACB5635BBE}"/>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1" name="Footer Placeholder 3">
            <a:extLst>
              <a:ext uri="{FF2B5EF4-FFF2-40B4-BE49-F238E27FC236}">
                <a16:creationId xmlns:a16="http://schemas.microsoft.com/office/drawing/2014/main" id="{7008A98D-F9C8-974A-9122-932944E5BEB9}"/>
              </a:ext>
            </a:extLst>
          </p:cNvPr>
          <p:cNvSpPr>
            <a:spLocks noGrp="1"/>
          </p:cNvSpPr>
          <p:nvPr>
            <p:ph type="ftr" sz="quarter" idx="3"/>
          </p:nvPr>
        </p:nvSpPr>
        <p:spPr>
          <a:xfrm>
            <a:off x="3895724" y="6396335"/>
            <a:ext cx="7477125" cy="461665"/>
          </a:xfrm>
          <a:prstGeom prst="rect">
            <a:avLst/>
          </a:prstGeom>
          <a:blipFill dpi="0" rotWithShape="1">
            <a:blip r:embed="rId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718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Black_1 Line Title">
    <p:bg>
      <p:bgPr>
        <a:solidFill>
          <a:schemeClr val="tx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44C7811-ECC7-4E4E-AFCB-53079BD19807}"/>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bg1"/>
                </a:solidFill>
              </a:defRPr>
            </a:lvl1pPr>
          </a:lstStyle>
          <a:p>
            <a:r>
              <a:rPr lang="en-US"/>
              <a:t>CLICK TO EDIT MASTER TITLE STYLE</a:t>
            </a:r>
            <a:endParaRPr lang="en-GB"/>
          </a:p>
        </p:txBody>
      </p:sp>
      <p:sp>
        <p:nvSpPr>
          <p:cNvPr id="10" name="Text Placeholder 7">
            <a:extLst>
              <a:ext uri="{FF2B5EF4-FFF2-40B4-BE49-F238E27FC236}">
                <a16:creationId xmlns:a16="http://schemas.microsoft.com/office/drawing/2014/main" id="{7491D4D4-DFC5-BF42-9AB0-781CE13ECFB1}"/>
              </a:ext>
            </a:extLst>
          </p:cNvPr>
          <p:cNvSpPr>
            <a:spLocks noGrp="1"/>
          </p:cNvSpPr>
          <p:nvPr>
            <p:ph type="body" sz="quarter" idx="10"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11" name="Text Placeholder 2">
            <a:extLst>
              <a:ext uri="{FF2B5EF4-FFF2-40B4-BE49-F238E27FC236}">
                <a16:creationId xmlns:a16="http://schemas.microsoft.com/office/drawing/2014/main" id="{B25676AD-22D9-4FBC-B440-877E120B2E8F}"/>
              </a:ext>
            </a:extLst>
          </p:cNvPr>
          <p:cNvSpPr>
            <a:spLocks noGrp="1"/>
          </p:cNvSpPr>
          <p:nvPr>
            <p:ph idx="11"/>
          </p:nvPr>
        </p:nvSpPr>
        <p:spPr>
          <a:xfrm>
            <a:off x="542648" y="1629968"/>
            <a:ext cx="5065776"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EB42C910-6145-46AD-A679-868F9239CED2}"/>
              </a:ext>
            </a:extLst>
          </p:cNvPr>
          <p:cNvSpPr>
            <a:spLocks noGrp="1"/>
          </p:cNvSpPr>
          <p:nvPr>
            <p:ph idx="12"/>
          </p:nvPr>
        </p:nvSpPr>
        <p:spPr>
          <a:xfrm>
            <a:off x="6575870" y="1629968"/>
            <a:ext cx="5065776"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27F7FE31-8B5E-0344-B6FA-AC2A3D8DE473}"/>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9310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hite_1 Lin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900C39-1C5F-8B47-844E-CB3F7559AE6E}"/>
              </a:ext>
            </a:extLst>
          </p:cNvPr>
          <p:cNvPicPr>
            <a:picLocks noChangeAspect="1"/>
          </p:cNvPicPr>
          <p:nvPr userDrawn="1"/>
        </p:nvPicPr>
        <p:blipFill rotWithShape="1">
          <a:blip r:embed="rId2" cstate="screen">
            <a:alphaModFix amt="17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Title Placeholder 1">
            <a:extLst>
              <a:ext uri="{FF2B5EF4-FFF2-40B4-BE49-F238E27FC236}">
                <a16:creationId xmlns:a16="http://schemas.microsoft.com/office/drawing/2014/main" id="{FCCB0068-A45D-AF41-B3A7-3D24854CCA2C}"/>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6" name="Text Placeholder 7">
            <a:extLst>
              <a:ext uri="{FF2B5EF4-FFF2-40B4-BE49-F238E27FC236}">
                <a16:creationId xmlns:a16="http://schemas.microsoft.com/office/drawing/2014/main" id="{806D3CEF-563E-F340-8D82-444DF6BB8C47}"/>
              </a:ext>
            </a:extLst>
          </p:cNvPr>
          <p:cNvSpPr>
            <a:spLocks noGrp="1"/>
          </p:cNvSpPr>
          <p:nvPr>
            <p:ph type="body" sz="quarter" idx="10"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7" name="Text Placeholder 2">
            <a:extLst>
              <a:ext uri="{FF2B5EF4-FFF2-40B4-BE49-F238E27FC236}">
                <a16:creationId xmlns:a16="http://schemas.microsoft.com/office/drawing/2014/main" id="{C6B67007-3E56-6F41-A1C4-064534E2833A}"/>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648015C4-4B61-DC44-814B-49AC9BE42D8B}"/>
              </a:ext>
            </a:extLst>
          </p:cNvPr>
          <p:cNvSpPr>
            <a:spLocks noGrp="1"/>
          </p:cNvSpPr>
          <p:nvPr>
            <p:ph type="ftr" sz="quarter" idx="3"/>
          </p:nvPr>
        </p:nvSpPr>
        <p:spPr>
          <a:xfrm>
            <a:off x="3895724" y="6396335"/>
            <a:ext cx="7477125" cy="461665"/>
          </a:xfrm>
          <a:prstGeom prst="rect">
            <a:avLst/>
          </a:prstGeom>
          <a:blipFill dpi="0" rotWithShape="1">
            <a:blip r:embed="rId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27030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White_1 Line Titl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3A16CAE-1742-48F2-80DC-4B8C5EABF2C0}"/>
              </a:ext>
            </a:extLst>
          </p:cNvPr>
          <p:cNvSpPr>
            <a:spLocks noGrp="1"/>
          </p:cNvSpPr>
          <p:nvPr>
            <p:ph idx="11"/>
          </p:nvPr>
        </p:nvSpPr>
        <p:spPr>
          <a:xfrm>
            <a:off x="542648" y="1629968"/>
            <a:ext cx="5065776"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2B576F38-A289-1849-860C-400DE759B695}"/>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9" name="Text Placeholder 7">
            <a:extLst>
              <a:ext uri="{FF2B5EF4-FFF2-40B4-BE49-F238E27FC236}">
                <a16:creationId xmlns:a16="http://schemas.microsoft.com/office/drawing/2014/main" id="{744A3F8A-6AF2-7B45-A221-1A2DDB1FCA2A}"/>
              </a:ext>
            </a:extLst>
          </p:cNvPr>
          <p:cNvSpPr>
            <a:spLocks noGrp="1"/>
          </p:cNvSpPr>
          <p:nvPr>
            <p:ph type="body" sz="quarter" idx="10" hasCustomPrompt="1"/>
          </p:nvPr>
        </p:nvSpPr>
        <p:spPr>
          <a:xfrm>
            <a:off x="542647" y="814367"/>
            <a:ext cx="11098999" cy="276999"/>
          </a:xfrm>
        </p:spPr>
        <p:txBody>
          <a:bodyPr vert="horz" wrap="square" lIns="0" tIns="0" rIns="0" bIns="0" rtlCol="0">
            <a:spAutoFit/>
          </a:bodyPr>
          <a:lstStyle>
            <a:lvl1pPr>
              <a:defRPr lang="en-US" sz="2000" dirty="0">
                <a:solidFill>
                  <a:schemeClr val="bg2">
                    <a:lumMod val="50000"/>
                  </a:schemeClr>
                </a:solidFill>
                <a:latin typeface="Century Gothic" panose="020B0502020202020204" pitchFamily="34" charset="0"/>
              </a:defRPr>
            </a:lvl1pPr>
          </a:lstStyle>
          <a:p>
            <a:pPr lvl="0">
              <a:lnSpc>
                <a:spcPct val="90000"/>
              </a:lnSpc>
              <a:spcBef>
                <a:spcPts val="0"/>
              </a:spcBef>
            </a:pPr>
            <a:r>
              <a:rPr lang="en-US"/>
              <a:t>Subtitle goes here</a:t>
            </a:r>
          </a:p>
        </p:txBody>
      </p:sp>
      <p:sp>
        <p:nvSpPr>
          <p:cNvPr id="10" name="Text Placeholder 2">
            <a:extLst>
              <a:ext uri="{FF2B5EF4-FFF2-40B4-BE49-F238E27FC236}">
                <a16:creationId xmlns:a16="http://schemas.microsoft.com/office/drawing/2014/main" id="{6E4F60C4-48B6-475F-BFD4-A3405129D3F5}"/>
              </a:ext>
            </a:extLst>
          </p:cNvPr>
          <p:cNvSpPr>
            <a:spLocks noGrp="1"/>
          </p:cNvSpPr>
          <p:nvPr>
            <p:ph idx="12"/>
          </p:nvPr>
        </p:nvSpPr>
        <p:spPr>
          <a:xfrm>
            <a:off x="6575870" y="1629968"/>
            <a:ext cx="5065776"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3">
            <a:extLst>
              <a:ext uri="{FF2B5EF4-FFF2-40B4-BE49-F238E27FC236}">
                <a16:creationId xmlns:a16="http://schemas.microsoft.com/office/drawing/2014/main" id="{C9BA91F2-D108-3240-90E4-8728355F2457}"/>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36955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amp; Small Imag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536A26BA-6333-454B-9129-A69F99259A6E}"/>
              </a:ext>
            </a:extLst>
          </p:cNvPr>
          <p:cNvSpPr>
            <a:spLocks noGrp="1"/>
          </p:cNvSpPr>
          <p:nvPr>
            <p:ph type="pic" sz="quarter" idx="17"/>
          </p:nvPr>
        </p:nvSpPr>
        <p:spPr>
          <a:xfrm>
            <a:off x="0" y="0"/>
            <a:ext cx="4541003" cy="6858000"/>
          </a:xfrm>
          <a:solidFill>
            <a:schemeClr val="tx1"/>
          </a:solidFill>
          <a:ln>
            <a:noFill/>
          </a:ln>
        </p:spPr>
        <p:txBody>
          <a:bodyPr anchor="ctr"/>
          <a:lstStyle>
            <a:lvl1pPr algn="ctr">
              <a:defRPr b="0" i="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5144576-850E-414C-8E25-EB0EBE7F76E5}"/>
              </a:ext>
            </a:extLst>
          </p:cNvPr>
          <p:cNvSpPr>
            <a:spLocks noGrp="1"/>
          </p:cNvSpPr>
          <p:nvPr>
            <p:ph type="title" hasCustomPrompt="1"/>
          </p:nvPr>
        </p:nvSpPr>
        <p:spPr>
          <a:xfrm>
            <a:off x="5021629" y="381387"/>
            <a:ext cx="6619330" cy="664797"/>
          </a:xfrm>
        </p:spPr>
        <p:txBody>
          <a:bodyPr>
            <a:spAutoFit/>
          </a:bodyPr>
          <a:lstStyle>
            <a:lvl1pPr>
              <a:lnSpc>
                <a:spcPct val="90000"/>
              </a:lnSpc>
              <a:defRPr/>
            </a:lvl1pPr>
          </a:lstStyle>
          <a:p>
            <a:r>
              <a:rPr lang="en-US"/>
              <a:t>Click to edit Master title style</a:t>
            </a:r>
            <a:br>
              <a:rPr lang="en-US"/>
            </a:br>
            <a:r>
              <a:rPr lang="en-US"/>
              <a:t>can be two lines</a:t>
            </a:r>
            <a:endParaRPr lang="en-GB"/>
          </a:p>
        </p:txBody>
      </p:sp>
      <p:sp>
        <p:nvSpPr>
          <p:cNvPr id="13" name="Content Placeholder 2">
            <a:extLst>
              <a:ext uri="{FF2B5EF4-FFF2-40B4-BE49-F238E27FC236}">
                <a16:creationId xmlns:a16="http://schemas.microsoft.com/office/drawing/2014/main" id="{565FB3A7-DFC6-4198-A420-238EEE862C3E}"/>
              </a:ext>
            </a:extLst>
          </p:cNvPr>
          <p:cNvSpPr>
            <a:spLocks noGrp="1"/>
          </p:cNvSpPr>
          <p:nvPr>
            <p:ph idx="16"/>
          </p:nvPr>
        </p:nvSpPr>
        <p:spPr>
          <a:xfrm>
            <a:off x="5021629" y="1641777"/>
            <a:ext cx="6619687" cy="4608513"/>
          </a:xfrm>
        </p:spPr>
        <p:txBody>
          <a:bodyPr>
            <a:noAutofit/>
          </a:bodyPr>
          <a:lstStyle>
            <a:lvl1pPr>
              <a:defRPr sz="1400" b="0" i="0"/>
            </a:lvl1pPr>
            <a:lvl2pPr>
              <a:defRPr sz="1400" b="0" i="0"/>
            </a:lvl2pPr>
            <a:lvl3pPr>
              <a:buClr>
                <a:schemeClr val="accent1"/>
              </a:buClr>
              <a:defRPr sz="1400" b="0" i="0"/>
            </a:lvl3pPr>
            <a:lvl4pPr>
              <a:buClr>
                <a:schemeClr val="accent1"/>
              </a:buClr>
              <a:defRPr sz="1200" b="0" i="0"/>
            </a:lvl4pPr>
            <a:lvl5pPr>
              <a:buClr>
                <a:schemeClr val="accent1"/>
              </a:buClr>
              <a:defRPr sz="12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16173A2D-3D12-7546-ABC9-798CE57B7ED9}"/>
              </a:ext>
            </a:extLst>
          </p:cNvPr>
          <p:cNvSpPr>
            <a:spLocks noGrp="1"/>
          </p:cNvSpPr>
          <p:nvPr>
            <p:ph type="body" sz="quarter" idx="10" hasCustomPrompt="1"/>
          </p:nvPr>
        </p:nvSpPr>
        <p:spPr>
          <a:xfrm>
            <a:off x="5021629" y="1157250"/>
            <a:ext cx="6619330" cy="276999"/>
          </a:xfrm>
        </p:spPr>
        <p:txBody>
          <a:bodyPr>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0" name="TextBox 9">
            <a:extLst>
              <a:ext uri="{FF2B5EF4-FFF2-40B4-BE49-F238E27FC236}">
                <a16:creationId xmlns:a16="http://schemas.microsoft.com/office/drawing/2014/main" id="{3514079A-CFC9-CA40-A5FA-744495EF2D30}"/>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11" name="TextBox 10">
            <a:extLst>
              <a:ext uri="{FF2B5EF4-FFF2-40B4-BE49-F238E27FC236}">
                <a16:creationId xmlns:a16="http://schemas.microsoft.com/office/drawing/2014/main" id="{3272E8A5-F9DB-784E-A892-32E597B71BEA}"/>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4" name="Footer Placeholder 3">
            <a:extLst>
              <a:ext uri="{FF2B5EF4-FFF2-40B4-BE49-F238E27FC236}">
                <a16:creationId xmlns:a16="http://schemas.microsoft.com/office/drawing/2014/main" id="{DB72BECE-EDFE-B24C-B8F0-000D9707503C}"/>
              </a:ext>
            </a:extLst>
          </p:cNvPr>
          <p:cNvSpPr>
            <a:spLocks noGrp="1"/>
          </p:cNvSpPr>
          <p:nvPr>
            <p:ph type="ftr" sz="quarter" idx="3"/>
          </p:nvPr>
        </p:nvSpPr>
        <p:spPr>
          <a:xfrm>
            <a:off x="4753162" y="6396335"/>
            <a:ext cx="6619687"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6476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mp; Large Image">
    <p:spTree>
      <p:nvGrpSpPr>
        <p:cNvPr id="1" name=""/>
        <p:cNvGrpSpPr/>
        <p:nvPr/>
      </p:nvGrpSpPr>
      <p:grpSpPr>
        <a:xfrm>
          <a:off x="0" y="0"/>
          <a:ext cx="0" cy="0"/>
          <a:chOff x="0" y="0"/>
          <a:chExt cx="0" cy="0"/>
        </a:xfrm>
      </p:grpSpPr>
      <p:sp>
        <p:nvSpPr>
          <p:cNvPr id="17" name="Picture Placeholder 12">
            <a:extLst>
              <a:ext uri="{FF2B5EF4-FFF2-40B4-BE49-F238E27FC236}">
                <a16:creationId xmlns:a16="http://schemas.microsoft.com/office/drawing/2014/main" id="{F2852101-96E6-48D2-9B72-9BAD8CA88EA3}"/>
              </a:ext>
            </a:extLst>
          </p:cNvPr>
          <p:cNvSpPr>
            <a:spLocks noGrp="1"/>
          </p:cNvSpPr>
          <p:nvPr>
            <p:ph type="pic" sz="quarter" idx="14"/>
          </p:nvPr>
        </p:nvSpPr>
        <p:spPr>
          <a:xfrm>
            <a:off x="0" y="0"/>
            <a:ext cx="6614784" cy="6858000"/>
          </a:xfrm>
          <a:solidFill>
            <a:schemeClr val="tx1"/>
          </a:solidFill>
        </p:spPr>
        <p:txBody>
          <a:bodyPr anchor="ctr"/>
          <a:lstStyle>
            <a:lvl1pPr algn="ctr">
              <a:defRPr b="0" i="0">
                <a:solidFill>
                  <a:schemeClr val="bg1"/>
                </a:solidFill>
              </a:defRPr>
            </a:lvl1pPr>
          </a:lstStyle>
          <a:p>
            <a:r>
              <a:rPr lang="en-US"/>
              <a:t>Click icon to add picture</a:t>
            </a:r>
            <a:endParaRPr lang="en-GB"/>
          </a:p>
        </p:txBody>
      </p:sp>
      <p:sp>
        <p:nvSpPr>
          <p:cNvPr id="13" name="Content Placeholder 2">
            <a:extLst>
              <a:ext uri="{FF2B5EF4-FFF2-40B4-BE49-F238E27FC236}">
                <a16:creationId xmlns:a16="http://schemas.microsoft.com/office/drawing/2014/main" id="{565FB3A7-DFC6-4198-A420-238EEE862C3E}"/>
              </a:ext>
            </a:extLst>
          </p:cNvPr>
          <p:cNvSpPr>
            <a:spLocks noGrp="1"/>
          </p:cNvSpPr>
          <p:nvPr>
            <p:ph idx="16"/>
          </p:nvPr>
        </p:nvSpPr>
        <p:spPr>
          <a:xfrm>
            <a:off x="6949142" y="1641777"/>
            <a:ext cx="4692174" cy="4608513"/>
          </a:xfrm>
        </p:spPr>
        <p:txBody>
          <a:bodyPr>
            <a:noAutofit/>
          </a:bodyPr>
          <a:lstStyle>
            <a:lvl1pPr>
              <a:defRPr sz="1400" b="0" i="0"/>
            </a:lvl1pPr>
            <a:lvl2pPr>
              <a:defRPr sz="1400" b="0" i="0"/>
            </a:lvl2pPr>
            <a:lvl3pPr>
              <a:buClr>
                <a:schemeClr val="accent1"/>
              </a:buClr>
              <a:defRPr sz="1400" b="0" i="0"/>
            </a:lvl3pPr>
            <a:lvl4pPr>
              <a:buClr>
                <a:schemeClr val="accent1"/>
              </a:buClr>
              <a:defRPr sz="1200" b="0" i="0"/>
            </a:lvl4pPr>
            <a:lvl5pPr>
              <a:buClr>
                <a:schemeClr val="accent1"/>
              </a:buClr>
              <a:defRPr sz="12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Box 9">
            <a:extLst>
              <a:ext uri="{FF2B5EF4-FFF2-40B4-BE49-F238E27FC236}">
                <a16:creationId xmlns:a16="http://schemas.microsoft.com/office/drawing/2014/main" id="{3514079A-CFC9-CA40-A5FA-744495EF2D30}"/>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16" name="Title 1">
            <a:extLst>
              <a:ext uri="{FF2B5EF4-FFF2-40B4-BE49-F238E27FC236}">
                <a16:creationId xmlns:a16="http://schemas.microsoft.com/office/drawing/2014/main" id="{43599993-ECCA-48C1-8E41-BB20F5CF0EC9}"/>
              </a:ext>
            </a:extLst>
          </p:cNvPr>
          <p:cNvSpPr>
            <a:spLocks noGrp="1"/>
          </p:cNvSpPr>
          <p:nvPr>
            <p:ph type="title" hasCustomPrompt="1"/>
          </p:nvPr>
        </p:nvSpPr>
        <p:spPr>
          <a:xfrm>
            <a:off x="6953249" y="365125"/>
            <a:ext cx="4691996" cy="664797"/>
          </a:xfrm>
        </p:spPr>
        <p:txBody>
          <a:bodyPr anchor="t" anchorCtr="0">
            <a:spAutoFit/>
          </a:bodyPr>
          <a:lstStyle>
            <a:lvl1pPr>
              <a:lnSpc>
                <a:spcPct val="90000"/>
              </a:lnSpc>
              <a:defRPr/>
            </a:lvl1pPr>
          </a:lstStyle>
          <a:p>
            <a:r>
              <a:rPr lang="en-US"/>
              <a:t>Click to edit Master title style can be two lines</a:t>
            </a:r>
            <a:endParaRPr lang="en-GB"/>
          </a:p>
        </p:txBody>
      </p:sp>
      <p:sp>
        <p:nvSpPr>
          <p:cNvPr id="18" name="Text Placeholder 7">
            <a:extLst>
              <a:ext uri="{FF2B5EF4-FFF2-40B4-BE49-F238E27FC236}">
                <a16:creationId xmlns:a16="http://schemas.microsoft.com/office/drawing/2014/main" id="{9FA1314A-625E-4943-B43C-FDC9D623B4A8}"/>
              </a:ext>
            </a:extLst>
          </p:cNvPr>
          <p:cNvSpPr>
            <a:spLocks noGrp="1"/>
          </p:cNvSpPr>
          <p:nvPr>
            <p:ph type="body" sz="quarter" idx="10" hasCustomPrompt="1"/>
          </p:nvPr>
        </p:nvSpPr>
        <p:spPr>
          <a:xfrm>
            <a:off x="6949142" y="1144329"/>
            <a:ext cx="4691995" cy="276999"/>
          </a:xfrm>
        </p:spPr>
        <p:txBody>
          <a:bodyPr anchor="t" anchorCtr="0">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9" name="TextBox 8">
            <a:extLst>
              <a:ext uri="{FF2B5EF4-FFF2-40B4-BE49-F238E27FC236}">
                <a16:creationId xmlns:a16="http://schemas.microsoft.com/office/drawing/2014/main" id="{CE78A84B-6B7F-3F4B-A48C-24529EB0BEC2}"/>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1" name="Footer Placeholder 3">
            <a:extLst>
              <a:ext uri="{FF2B5EF4-FFF2-40B4-BE49-F238E27FC236}">
                <a16:creationId xmlns:a16="http://schemas.microsoft.com/office/drawing/2014/main" id="{53B0E109-D71F-614A-8A14-49D6235C999B}"/>
              </a:ext>
            </a:extLst>
          </p:cNvPr>
          <p:cNvSpPr>
            <a:spLocks noGrp="1"/>
          </p:cNvSpPr>
          <p:nvPr>
            <p:ph type="ftr" sz="quarter" idx="3"/>
          </p:nvPr>
        </p:nvSpPr>
        <p:spPr>
          <a:xfrm>
            <a:off x="6780810" y="6396335"/>
            <a:ext cx="4592039"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8365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1">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D2B16C9-1EDC-7042-867E-979D975368E7}"/>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A76F763C-C2F9-6C44-88B1-252A684CD257}"/>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15" name="Title Placeholder 1">
            <a:extLst>
              <a:ext uri="{FF2B5EF4-FFF2-40B4-BE49-F238E27FC236}">
                <a16:creationId xmlns:a16="http://schemas.microsoft.com/office/drawing/2014/main" id="{A1188694-2A02-6140-96D4-15ED710997A5}"/>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accent1"/>
                </a:solidFill>
              </a:defRPr>
            </a:lvl1pPr>
          </a:lstStyle>
          <a:p>
            <a:r>
              <a:rPr lang="en-US"/>
              <a:t>CLICK TO EDIT MASTER TITLE STYLE</a:t>
            </a:r>
            <a:endParaRPr lang="en-GB"/>
          </a:p>
        </p:txBody>
      </p:sp>
      <p:sp>
        <p:nvSpPr>
          <p:cNvPr id="16" name="Text Placeholder 7">
            <a:extLst>
              <a:ext uri="{FF2B5EF4-FFF2-40B4-BE49-F238E27FC236}">
                <a16:creationId xmlns:a16="http://schemas.microsoft.com/office/drawing/2014/main" id="{50DB3A44-D741-244C-8B7F-D70F0566C281}"/>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0" name="TextBox 9">
            <a:extLst>
              <a:ext uri="{FF2B5EF4-FFF2-40B4-BE49-F238E27FC236}">
                <a16:creationId xmlns:a16="http://schemas.microsoft.com/office/drawing/2014/main" id="{8F8AFD0E-4C5F-6246-8689-51F012D3C57E}"/>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1" name="Footer Placeholder 3">
            <a:extLst>
              <a:ext uri="{FF2B5EF4-FFF2-40B4-BE49-F238E27FC236}">
                <a16:creationId xmlns:a16="http://schemas.microsoft.com/office/drawing/2014/main" id="{DB08A436-DDBD-614D-B2C1-5F3B16F681F6}"/>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93673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Black">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0B33B06-31A6-4D31-AE2E-97D9B2B3F2E6}"/>
              </a:ext>
            </a:extLst>
          </p:cNvPr>
          <p:cNvSpPr>
            <a:spLocks noGrp="1"/>
          </p:cNvSpPr>
          <p:nvPr>
            <p:ph type="title" hasCustomPrompt="1"/>
          </p:nvPr>
        </p:nvSpPr>
        <p:spPr>
          <a:xfrm>
            <a:off x="1060380" y="4755595"/>
            <a:ext cx="6145913" cy="720197"/>
          </a:xfrm>
          <a:blipFill dpi="0" rotWithShape="1">
            <a:blip r:embed="rId2" cstate="email">
              <a:extLst>
                <a:ext uri="{28A0092B-C50C-407E-A947-70E740481C1C}">
                  <a14:useLocalDpi xmlns:a14="http://schemas.microsoft.com/office/drawing/2010/main"/>
                </a:ext>
              </a:extLst>
            </a:blip>
            <a:srcRect/>
            <a:stretch>
              <a:fillRect t="80000" b="16000"/>
            </a:stretch>
          </a:blipFill>
        </p:spPr>
        <p:txBody>
          <a:bodyPr wrap="none" bIns="274320" anchor="b">
            <a:noAutofit/>
          </a:bodyPr>
          <a:lstStyle>
            <a:lvl1pPr algn="l">
              <a:defRPr sz="3200" b="0" u="none" baseline="0">
                <a:solidFill>
                  <a:schemeClr val="bg1"/>
                </a:solidFill>
                <a:uFill>
                  <a:solidFill>
                    <a:schemeClr val="accent1"/>
                  </a:solidFill>
                </a:uFill>
              </a:defRPr>
            </a:lvl1pPr>
          </a:lstStyle>
          <a:p>
            <a:r>
              <a:rPr lang="en-US"/>
              <a:t>Presentation title GOES here</a:t>
            </a:r>
            <a:endParaRPr lang="en-GB"/>
          </a:p>
        </p:txBody>
      </p:sp>
      <p:sp>
        <p:nvSpPr>
          <p:cNvPr id="11" name="Text Placeholder 3">
            <a:extLst>
              <a:ext uri="{FF2B5EF4-FFF2-40B4-BE49-F238E27FC236}">
                <a16:creationId xmlns:a16="http://schemas.microsoft.com/office/drawing/2014/main" id="{5E150238-E68B-4742-9D98-AD50CA73D981}"/>
              </a:ext>
            </a:extLst>
          </p:cNvPr>
          <p:cNvSpPr>
            <a:spLocks noGrp="1"/>
          </p:cNvSpPr>
          <p:nvPr>
            <p:ph type="body" sz="quarter" idx="17" hasCustomPrompt="1"/>
          </p:nvPr>
        </p:nvSpPr>
        <p:spPr>
          <a:xfrm>
            <a:off x="1060380" y="5659295"/>
            <a:ext cx="7143355" cy="307777"/>
          </a:xfrm>
        </p:spPr>
        <p:txBody>
          <a:bodyPr wrap="square">
            <a:spAutoFit/>
          </a:bodyPr>
          <a:lstStyle>
            <a:lvl1pPr algn="l">
              <a:defRPr sz="2000" b="0" i="0" cap="all" baseline="0">
                <a:solidFill>
                  <a:schemeClr val="bg2">
                    <a:lumMod val="75000"/>
                  </a:schemeClr>
                </a:solidFill>
                <a:latin typeface="Century Gothic" panose="020B0502020202020204" pitchFamily="34" charset="0"/>
              </a:defRPr>
            </a:lvl1pPr>
          </a:lstStyle>
          <a:p>
            <a:pPr lvl="0"/>
            <a:r>
              <a:rPr lang="en-US"/>
              <a:t>SUBTITLE HERE</a:t>
            </a:r>
          </a:p>
        </p:txBody>
      </p:sp>
      <p:sp>
        <p:nvSpPr>
          <p:cNvPr id="12" name="Text Placeholder 2">
            <a:extLst>
              <a:ext uri="{FF2B5EF4-FFF2-40B4-BE49-F238E27FC236}">
                <a16:creationId xmlns:a16="http://schemas.microsoft.com/office/drawing/2014/main" id="{9703FD3C-F070-4CFF-952D-DAFF80F266E2}"/>
              </a:ext>
            </a:extLst>
          </p:cNvPr>
          <p:cNvSpPr>
            <a:spLocks noGrp="1"/>
          </p:cNvSpPr>
          <p:nvPr>
            <p:ph type="body" sz="quarter" idx="14" hasCustomPrompt="1"/>
          </p:nvPr>
        </p:nvSpPr>
        <p:spPr>
          <a:xfrm>
            <a:off x="8363929" y="4603248"/>
            <a:ext cx="2765182"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3" name="Text Placeholder 4">
            <a:extLst>
              <a:ext uri="{FF2B5EF4-FFF2-40B4-BE49-F238E27FC236}">
                <a16:creationId xmlns:a16="http://schemas.microsoft.com/office/drawing/2014/main" id="{07A9E2CB-41EB-4164-B25E-2B736053B66B}"/>
              </a:ext>
            </a:extLst>
          </p:cNvPr>
          <p:cNvSpPr>
            <a:spLocks noGrp="1"/>
          </p:cNvSpPr>
          <p:nvPr>
            <p:ph type="body" sz="quarter" idx="15" hasCustomPrompt="1"/>
          </p:nvPr>
        </p:nvSpPr>
        <p:spPr>
          <a:xfrm>
            <a:off x="8363929" y="4894852"/>
            <a:ext cx="2767691"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14" name="Text Placeholder 9">
            <a:extLst>
              <a:ext uri="{FF2B5EF4-FFF2-40B4-BE49-F238E27FC236}">
                <a16:creationId xmlns:a16="http://schemas.microsoft.com/office/drawing/2014/main" id="{237773DA-B868-402C-A0A1-05F08D6685AF}"/>
              </a:ext>
            </a:extLst>
          </p:cNvPr>
          <p:cNvSpPr>
            <a:spLocks noGrp="1"/>
          </p:cNvSpPr>
          <p:nvPr>
            <p:ph type="body" sz="quarter" idx="16" hasCustomPrompt="1"/>
          </p:nvPr>
        </p:nvSpPr>
        <p:spPr>
          <a:xfrm>
            <a:off x="8363929" y="5436112"/>
            <a:ext cx="2765182" cy="266460"/>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15" name="Picture Placeholder 23">
            <a:extLst>
              <a:ext uri="{FF2B5EF4-FFF2-40B4-BE49-F238E27FC236}">
                <a16:creationId xmlns:a16="http://schemas.microsoft.com/office/drawing/2014/main" id="{E68D7FE1-FD1B-4463-BE52-0C7C40777065}"/>
              </a:ext>
            </a:extLst>
          </p:cNvPr>
          <p:cNvSpPr>
            <a:spLocks noGrp="1"/>
          </p:cNvSpPr>
          <p:nvPr>
            <p:ph type="pic" sz="quarter" idx="18" hasCustomPrompt="1"/>
          </p:nvPr>
        </p:nvSpPr>
        <p:spPr>
          <a:xfrm>
            <a:off x="8363929" y="5963755"/>
            <a:ext cx="1386000" cy="673200"/>
          </a:xfrm>
        </p:spPr>
        <p:txBody>
          <a:bodyPr anchor="ctr">
            <a:normAutofit/>
          </a:bodyPr>
          <a:lstStyle>
            <a:lvl1pPr algn="ctr">
              <a:defRPr sz="1400" b="0">
                <a:solidFill>
                  <a:schemeClr val="bg1"/>
                </a:solidFill>
              </a:defRPr>
            </a:lvl1pPr>
          </a:lstStyle>
          <a:p>
            <a:r>
              <a:rPr lang="en-GB"/>
              <a:t>Place client logo here if needed</a:t>
            </a:r>
          </a:p>
        </p:txBody>
      </p:sp>
      <p:grpSp>
        <p:nvGrpSpPr>
          <p:cNvPr id="9" name="Group 8">
            <a:extLst>
              <a:ext uri="{FF2B5EF4-FFF2-40B4-BE49-F238E27FC236}">
                <a16:creationId xmlns:a16="http://schemas.microsoft.com/office/drawing/2014/main" id="{1B1B72C3-FE08-4B19-882A-32580F4F86DF}"/>
              </a:ext>
            </a:extLst>
          </p:cNvPr>
          <p:cNvGrpSpPr/>
          <p:nvPr userDrawn="1"/>
        </p:nvGrpSpPr>
        <p:grpSpPr>
          <a:xfrm>
            <a:off x="1085548" y="350282"/>
            <a:ext cx="10020904" cy="3398903"/>
            <a:chOff x="1085548" y="350282"/>
            <a:chExt cx="10020904" cy="3398903"/>
          </a:xfrm>
          <a:solidFill>
            <a:schemeClr val="bg1">
              <a:alpha val="15000"/>
            </a:schemeClr>
          </a:solidFill>
        </p:grpSpPr>
        <p:sp>
          <p:nvSpPr>
            <p:cNvPr id="16" name="Freeform: Shape 15">
              <a:extLst>
                <a:ext uri="{FF2B5EF4-FFF2-40B4-BE49-F238E27FC236}">
                  <a16:creationId xmlns:a16="http://schemas.microsoft.com/office/drawing/2014/main" id="{E6D621AB-C2E8-4031-A3BD-233861C0134F}"/>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815A39D-A5A4-4F95-8D02-CF7BE158C8BD}"/>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C81BB83-F8AB-4FF0-8C43-A3964CFEE23B}"/>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1777DB20-3E6E-42F0-88EC-6B53B6FF3AA6}"/>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10D8D59-0D34-4C15-96B8-0A45D57820F6}"/>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16366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2">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CEF2B6-2FF8-344F-9F31-B70DB17FC6B8}"/>
              </a:ext>
            </a:extLst>
          </p:cNvPr>
          <p:cNvPicPr>
            <a:picLocks noChangeAspect="1"/>
          </p:cNvPicPr>
          <p:nvPr/>
        </p:nvPicPr>
        <p:blipFill rotWithShape="1">
          <a:blip r:embed="rId2" cstate="screen">
            <a:alphaModFix amt="69000"/>
            <a:extLst>
              <a:ext uri="{28A0092B-C50C-407E-A947-70E740481C1C}">
                <a14:useLocalDpi xmlns:a14="http://schemas.microsoft.com/office/drawing/2010/main"/>
              </a:ext>
            </a:extLst>
          </a:blip>
          <a:srcRect t="-3116"/>
          <a:stretch/>
        </p:blipFill>
        <p:spPr>
          <a:xfrm>
            <a:off x="0" y="587115"/>
            <a:ext cx="12176959" cy="6270886"/>
          </a:xfrm>
          <a:prstGeom prst="rect">
            <a:avLst/>
          </a:prstGeom>
        </p:spPr>
      </p:pic>
      <p:sp>
        <p:nvSpPr>
          <p:cNvPr id="13" name="Rectangle 12">
            <a:extLst>
              <a:ext uri="{FF2B5EF4-FFF2-40B4-BE49-F238E27FC236}">
                <a16:creationId xmlns:a16="http://schemas.microsoft.com/office/drawing/2014/main" id="{170B56D0-132C-FE4A-A511-ED2607CE0A43}"/>
              </a:ext>
            </a:extLst>
          </p:cNvPr>
          <p:cNvSpPr/>
          <p:nvPr/>
        </p:nvSpPr>
        <p:spPr>
          <a:xfrm>
            <a:off x="0" y="0"/>
            <a:ext cx="12192000" cy="2942580"/>
          </a:xfrm>
          <a:prstGeom prst="rect">
            <a:avLst/>
          </a:prstGeom>
          <a:gradFill flip="none" rotWithShape="1">
            <a:gsLst>
              <a:gs pos="0">
                <a:schemeClr val="accent3">
                  <a:alpha val="0"/>
                </a:schemeClr>
              </a:gs>
              <a:gs pos="75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306F9A-DC4B-41B8-8F7B-95142133675E}"/>
              </a:ext>
            </a:extLst>
          </p:cNvPr>
          <p:cNvSpPr txBox="1"/>
          <p:nvPr userDrawn="1"/>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2019 The Capital Markets Company. Capco Confidential. All rights reserved.</a:t>
            </a:r>
          </a:p>
        </p:txBody>
      </p:sp>
      <p:sp>
        <p:nvSpPr>
          <p:cNvPr id="9" name="Text Placeholder 2">
            <a:extLst>
              <a:ext uri="{FF2B5EF4-FFF2-40B4-BE49-F238E27FC236}">
                <a16:creationId xmlns:a16="http://schemas.microsoft.com/office/drawing/2014/main" id="{DCA29CB5-745D-4850-874D-3225B3A006C7}"/>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7326280F-7642-5342-93BB-9ED1CF62799A}"/>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4" name="Title Placeholder 1">
            <a:extLst>
              <a:ext uri="{FF2B5EF4-FFF2-40B4-BE49-F238E27FC236}">
                <a16:creationId xmlns:a16="http://schemas.microsoft.com/office/drawing/2014/main" id="{C237DE9E-CFC7-BC4A-B198-AA5FF464FCAB}"/>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bg1"/>
                </a:solidFill>
              </a:defRPr>
            </a:lvl1pPr>
          </a:lstStyle>
          <a:p>
            <a:r>
              <a:rPr lang="en-US"/>
              <a:t>CLICK TO EDIT MASTER TITLE STYLE</a:t>
            </a:r>
            <a:endParaRPr lang="en-GB"/>
          </a:p>
        </p:txBody>
      </p:sp>
      <p:sp>
        <p:nvSpPr>
          <p:cNvPr id="15" name="Text Placeholder 7">
            <a:extLst>
              <a:ext uri="{FF2B5EF4-FFF2-40B4-BE49-F238E27FC236}">
                <a16:creationId xmlns:a16="http://schemas.microsoft.com/office/drawing/2014/main" id="{DDC5B4C9-B5B4-A54C-B51A-6A42F573B1A3}"/>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10" name="Footer Placeholder 3">
            <a:extLst>
              <a:ext uri="{FF2B5EF4-FFF2-40B4-BE49-F238E27FC236}">
                <a16:creationId xmlns:a16="http://schemas.microsoft.com/office/drawing/2014/main" id="{59E9C69A-D5E2-9240-B8AA-814163D875CE}"/>
              </a:ext>
            </a:extLst>
          </p:cNvPr>
          <p:cNvSpPr>
            <a:spLocks noGrp="1"/>
          </p:cNvSpPr>
          <p:nvPr>
            <p:ph type="ftr" sz="quarter" idx="3"/>
          </p:nvPr>
        </p:nvSpPr>
        <p:spPr>
          <a:xfrm>
            <a:off x="3895724" y="6396335"/>
            <a:ext cx="7477125" cy="461665"/>
          </a:xfrm>
          <a:prstGeom prst="rect">
            <a:avLst/>
          </a:prstGeom>
          <a:blipFill dpi="0" rotWithShape="1">
            <a:blip r:embed="rId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51292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Content Black">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6474618-5F3F-452B-8D18-95E07FD6C432}"/>
              </a:ext>
            </a:extLst>
          </p:cNvPr>
          <p:cNvSpPr>
            <a:spLocks noGrp="1"/>
          </p:cNvSpPr>
          <p:nvPr>
            <p:ph type="body" sz="quarter" idx="11"/>
          </p:nvPr>
        </p:nvSpPr>
        <p:spPr>
          <a:xfrm>
            <a:off x="5743575" y="1187450"/>
            <a:ext cx="5898072" cy="2241550"/>
          </a:xfrm>
        </p:spPr>
        <p:txBody>
          <a:bodyPr>
            <a:normAutofit/>
          </a:bodyPr>
          <a:lstStyle>
            <a:lvl1pPr>
              <a:defRPr sz="1400" b="0" i="0">
                <a:solidFill>
                  <a:schemeClr val="bg1"/>
                </a:solidFill>
              </a:defRPr>
            </a:lvl1pPr>
            <a:lvl2pPr>
              <a:defRPr sz="1400" b="0" i="0">
                <a:solidFill>
                  <a:schemeClr val="bg1"/>
                </a:solidFill>
              </a:defRPr>
            </a:lvl2pPr>
            <a:lvl3pPr>
              <a:buClr>
                <a:schemeClr val="accent1"/>
              </a:buClr>
              <a:defRPr sz="1400" b="0" i="0">
                <a:solidFill>
                  <a:schemeClr val="bg1"/>
                </a:solidFill>
              </a:defRPr>
            </a:lvl3pPr>
            <a:lvl4pPr>
              <a:buClr>
                <a:schemeClr val="accent1"/>
              </a:buClr>
              <a:defRPr sz="1200" b="0" i="0">
                <a:solidFill>
                  <a:schemeClr val="bg1"/>
                </a:solidFill>
              </a:defRPr>
            </a:lvl4pPr>
            <a:lvl5pPr>
              <a:buClr>
                <a:schemeClr val="accent1"/>
              </a:buClr>
              <a:defRPr sz="12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a:extLst>
              <a:ext uri="{FF2B5EF4-FFF2-40B4-BE49-F238E27FC236}">
                <a16:creationId xmlns:a16="http://schemas.microsoft.com/office/drawing/2014/main" id="{D0633ECB-BC07-45B8-A9BD-06F698C4F3A7}"/>
              </a:ext>
            </a:extLst>
          </p:cNvPr>
          <p:cNvSpPr>
            <a:spLocks noGrp="1"/>
          </p:cNvSpPr>
          <p:nvPr>
            <p:ph type="body" sz="quarter" idx="13"/>
          </p:nvPr>
        </p:nvSpPr>
        <p:spPr>
          <a:xfrm>
            <a:off x="5743575" y="3713673"/>
            <a:ext cx="5898072" cy="2241550"/>
          </a:xfrm>
        </p:spPr>
        <p:txBody>
          <a:bodyPr>
            <a:normAutofit/>
          </a:bodyPr>
          <a:lstStyle>
            <a:lvl1pPr>
              <a:defRPr sz="1400" b="0" i="0">
                <a:solidFill>
                  <a:schemeClr val="bg1"/>
                </a:solidFill>
              </a:defRPr>
            </a:lvl1pPr>
            <a:lvl2pPr>
              <a:defRPr sz="1400" b="0" i="0">
                <a:solidFill>
                  <a:schemeClr val="bg1"/>
                </a:solidFill>
              </a:defRPr>
            </a:lvl2pPr>
            <a:lvl3pPr>
              <a:buClr>
                <a:schemeClr val="accent1"/>
              </a:buClr>
              <a:defRPr sz="1400" b="0" i="0">
                <a:solidFill>
                  <a:schemeClr val="bg1"/>
                </a:solidFill>
              </a:defRPr>
            </a:lvl3pPr>
            <a:lvl4pPr>
              <a:buClr>
                <a:schemeClr val="accent1"/>
              </a:buClr>
              <a:defRPr sz="1200" b="0" i="0">
                <a:solidFill>
                  <a:schemeClr val="bg1"/>
                </a:solidFill>
              </a:defRPr>
            </a:lvl4pPr>
            <a:lvl5pPr>
              <a:buClr>
                <a:schemeClr val="accent1"/>
              </a:buClr>
              <a:defRPr sz="12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6">
            <a:extLst>
              <a:ext uri="{FF2B5EF4-FFF2-40B4-BE49-F238E27FC236}">
                <a16:creationId xmlns:a16="http://schemas.microsoft.com/office/drawing/2014/main" id="{76CE307B-7B41-40F2-9134-2FDAD5AB9EED}"/>
              </a:ext>
            </a:extLst>
          </p:cNvPr>
          <p:cNvSpPr>
            <a:spLocks noGrp="1"/>
          </p:cNvSpPr>
          <p:nvPr>
            <p:ph type="pic" sz="quarter" idx="14" hasCustomPrompt="1"/>
          </p:nvPr>
        </p:nvSpPr>
        <p:spPr>
          <a:xfrm rot="5400000">
            <a:off x="2926672" y="3414014"/>
            <a:ext cx="4480560" cy="27432"/>
          </a:xfrm>
          <a:solidFill>
            <a:schemeClr val="accent3"/>
          </a:solidFill>
          <a:ln>
            <a:noFill/>
          </a:ln>
        </p:spPr>
        <p:txBody>
          <a:bodyPr/>
          <a:lstStyle>
            <a:lvl1pPr>
              <a:defRPr b="0" i="0"/>
            </a:lvl1pPr>
          </a:lstStyle>
          <a:p>
            <a:r>
              <a:rPr lang="en-US"/>
              <a:t> </a:t>
            </a:r>
          </a:p>
        </p:txBody>
      </p:sp>
      <p:sp>
        <p:nvSpPr>
          <p:cNvPr id="16" name="Title Placeholder 1">
            <a:extLst>
              <a:ext uri="{FF2B5EF4-FFF2-40B4-BE49-F238E27FC236}">
                <a16:creationId xmlns:a16="http://schemas.microsoft.com/office/drawing/2014/main" id="{356C258B-25D3-4ED4-A295-CDBBDD1287FA}"/>
              </a:ext>
            </a:extLst>
          </p:cNvPr>
          <p:cNvSpPr>
            <a:spLocks noGrp="1"/>
          </p:cNvSpPr>
          <p:nvPr>
            <p:ph type="title" hasCustomPrompt="1"/>
          </p:nvPr>
        </p:nvSpPr>
        <p:spPr>
          <a:xfrm>
            <a:off x="546755" y="1187450"/>
            <a:ext cx="4087158" cy="664797"/>
          </a:xfrm>
          <a:prstGeom prst="rect">
            <a:avLst/>
          </a:prstGeom>
        </p:spPr>
        <p:txBody>
          <a:bodyPr vert="horz" lIns="0" tIns="0" rIns="0" bIns="0" rtlCol="0" anchor="t" anchorCtr="0">
            <a:spAutoFit/>
          </a:bodyPr>
          <a:lstStyle>
            <a:lvl1pPr algn="r">
              <a:lnSpc>
                <a:spcPct val="90000"/>
              </a:lnSpc>
              <a:defRPr cap="all" baseline="0">
                <a:solidFill>
                  <a:schemeClr val="bg1"/>
                </a:solidFill>
              </a:defRPr>
            </a:lvl1pPr>
          </a:lstStyle>
          <a:p>
            <a:r>
              <a:rPr lang="en-US"/>
              <a:t>CLICK TO EDIT MASTER TITLE STYLE can be two lines</a:t>
            </a:r>
            <a:endParaRPr lang="en-GB"/>
          </a:p>
        </p:txBody>
      </p:sp>
      <p:sp>
        <p:nvSpPr>
          <p:cNvPr id="17" name="Text Placeholder 7">
            <a:extLst>
              <a:ext uri="{FF2B5EF4-FFF2-40B4-BE49-F238E27FC236}">
                <a16:creationId xmlns:a16="http://schemas.microsoft.com/office/drawing/2014/main" id="{DC61FCC4-7FF4-4D39-9D8F-EF7944B82E62}"/>
              </a:ext>
            </a:extLst>
          </p:cNvPr>
          <p:cNvSpPr>
            <a:spLocks noGrp="1"/>
          </p:cNvSpPr>
          <p:nvPr>
            <p:ph type="body" sz="quarter" idx="15" hasCustomPrompt="1"/>
          </p:nvPr>
        </p:nvSpPr>
        <p:spPr>
          <a:xfrm>
            <a:off x="546755" y="1982999"/>
            <a:ext cx="4087158" cy="276999"/>
          </a:xfrm>
        </p:spPr>
        <p:txBody>
          <a:bodyPr wrap="square" anchor="t" anchorCtr="0">
            <a:spAutoFit/>
          </a:bodyPr>
          <a:lstStyle>
            <a:lvl1pPr algn="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B695FA05-43E7-C04B-BE47-9E98DE9B26E4}"/>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83471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Content Whit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850B5BAD-6C1D-4697-8ABA-6976187FDB6F}"/>
              </a:ext>
            </a:extLst>
          </p:cNvPr>
          <p:cNvSpPr>
            <a:spLocks noGrp="1"/>
          </p:cNvSpPr>
          <p:nvPr>
            <p:ph type="body" sz="quarter" idx="11"/>
          </p:nvPr>
        </p:nvSpPr>
        <p:spPr>
          <a:xfrm>
            <a:off x="5743575" y="1187450"/>
            <a:ext cx="5678488" cy="2241550"/>
          </a:xfrm>
        </p:spPr>
        <p:txBody>
          <a:bodyPr>
            <a:normAutofit/>
          </a:bodyPr>
          <a:lstStyle>
            <a:lvl1pPr>
              <a:defRPr sz="1400" b="0" i="0">
                <a:solidFill>
                  <a:schemeClr val="accent3"/>
                </a:solidFill>
              </a:defRPr>
            </a:lvl1pPr>
            <a:lvl2pPr>
              <a:defRPr sz="1400" b="0" i="0">
                <a:solidFill>
                  <a:schemeClr val="accent3"/>
                </a:solidFill>
              </a:defRPr>
            </a:lvl2pPr>
            <a:lvl3pPr>
              <a:buClr>
                <a:schemeClr val="accent1"/>
              </a:buClr>
              <a:defRPr sz="1400" b="0" i="0">
                <a:solidFill>
                  <a:schemeClr val="accent3"/>
                </a:solidFill>
              </a:defRPr>
            </a:lvl3pPr>
            <a:lvl4pPr>
              <a:buClr>
                <a:schemeClr val="accent1"/>
              </a:buClr>
              <a:defRPr sz="1200" b="0" i="0">
                <a:solidFill>
                  <a:schemeClr val="accent3"/>
                </a:solidFill>
              </a:defRPr>
            </a:lvl4pPr>
            <a:lvl5pPr>
              <a:buClr>
                <a:schemeClr val="accent1"/>
              </a:buClr>
              <a:defRPr sz="1200" b="0" i="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5119AA07-E8E3-498D-BD9D-3FC258E79060}"/>
              </a:ext>
            </a:extLst>
          </p:cNvPr>
          <p:cNvSpPr>
            <a:spLocks noGrp="1"/>
          </p:cNvSpPr>
          <p:nvPr>
            <p:ph type="body" sz="quarter" idx="13"/>
          </p:nvPr>
        </p:nvSpPr>
        <p:spPr>
          <a:xfrm>
            <a:off x="5743575" y="3713673"/>
            <a:ext cx="5678488" cy="2241550"/>
          </a:xfrm>
        </p:spPr>
        <p:txBody>
          <a:bodyPr>
            <a:normAutofit/>
          </a:bodyPr>
          <a:lstStyle>
            <a:lvl1pPr>
              <a:defRPr sz="1400" b="0" i="0">
                <a:solidFill>
                  <a:schemeClr val="accent3"/>
                </a:solidFill>
              </a:defRPr>
            </a:lvl1pPr>
            <a:lvl2pPr>
              <a:defRPr sz="1400" b="0" i="0">
                <a:solidFill>
                  <a:schemeClr val="accent3"/>
                </a:solidFill>
              </a:defRPr>
            </a:lvl2pPr>
            <a:lvl3pPr>
              <a:buClr>
                <a:schemeClr val="accent1"/>
              </a:buClr>
              <a:defRPr sz="1400" b="0" i="0">
                <a:solidFill>
                  <a:schemeClr val="accent3"/>
                </a:solidFill>
              </a:defRPr>
            </a:lvl3pPr>
            <a:lvl4pPr>
              <a:buClr>
                <a:schemeClr val="accent1"/>
              </a:buClr>
              <a:defRPr sz="1200" b="0" i="0">
                <a:solidFill>
                  <a:schemeClr val="accent3"/>
                </a:solidFill>
              </a:defRPr>
            </a:lvl4pPr>
            <a:lvl5pPr>
              <a:buClr>
                <a:schemeClr val="accent1"/>
              </a:buClr>
              <a:defRPr sz="1200" b="0" i="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6">
            <a:extLst>
              <a:ext uri="{FF2B5EF4-FFF2-40B4-BE49-F238E27FC236}">
                <a16:creationId xmlns:a16="http://schemas.microsoft.com/office/drawing/2014/main" id="{CC390D2B-B1AA-4E1A-9146-D0936DD1ADC1}"/>
              </a:ext>
            </a:extLst>
          </p:cNvPr>
          <p:cNvSpPr>
            <a:spLocks noGrp="1"/>
          </p:cNvSpPr>
          <p:nvPr>
            <p:ph type="pic" sz="quarter" idx="14" hasCustomPrompt="1"/>
          </p:nvPr>
        </p:nvSpPr>
        <p:spPr>
          <a:xfrm rot="5400000">
            <a:off x="2925604" y="3415284"/>
            <a:ext cx="4480560" cy="27432"/>
          </a:xfrm>
          <a:solidFill>
            <a:schemeClr val="bg1">
              <a:lumMod val="85000"/>
            </a:schemeClr>
          </a:solidFill>
          <a:ln>
            <a:noFill/>
          </a:ln>
        </p:spPr>
        <p:txBody>
          <a:bodyPr/>
          <a:lstStyle>
            <a:lvl1pPr>
              <a:defRPr b="0" i="0"/>
            </a:lvl1pPr>
          </a:lstStyle>
          <a:p>
            <a:r>
              <a:rPr lang="en-US"/>
              <a:t> </a:t>
            </a:r>
          </a:p>
        </p:txBody>
      </p:sp>
      <p:sp>
        <p:nvSpPr>
          <p:cNvPr id="13" name="Title Placeholder 1">
            <a:extLst>
              <a:ext uri="{FF2B5EF4-FFF2-40B4-BE49-F238E27FC236}">
                <a16:creationId xmlns:a16="http://schemas.microsoft.com/office/drawing/2014/main" id="{05068985-C2C0-4801-9E87-E1490F64C956}"/>
              </a:ext>
            </a:extLst>
          </p:cNvPr>
          <p:cNvSpPr>
            <a:spLocks noGrp="1"/>
          </p:cNvSpPr>
          <p:nvPr>
            <p:ph type="title" hasCustomPrompt="1"/>
          </p:nvPr>
        </p:nvSpPr>
        <p:spPr>
          <a:xfrm>
            <a:off x="546755" y="1187450"/>
            <a:ext cx="4087158" cy="642936"/>
          </a:xfrm>
          <a:prstGeom prst="rect">
            <a:avLst/>
          </a:prstGeom>
        </p:spPr>
        <p:txBody>
          <a:bodyPr vert="horz" lIns="0" tIns="0" rIns="0" bIns="0" rtlCol="0" anchor="t" anchorCtr="0">
            <a:noAutofit/>
          </a:bodyPr>
          <a:lstStyle>
            <a:lvl1pPr algn="r">
              <a:lnSpc>
                <a:spcPct val="90000"/>
              </a:lnSpc>
              <a:defRPr cap="all" baseline="0">
                <a:solidFill>
                  <a:schemeClr val="tx1"/>
                </a:solidFill>
              </a:defRPr>
            </a:lvl1pPr>
          </a:lstStyle>
          <a:p>
            <a:r>
              <a:rPr lang="en-US"/>
              <a:t>CLICK TO EDIT MASTER TITLE STYLE can be two lines</a:t>
            </a:r>
            <a:endParaRPr lang="en-GB"/>
          </a:p>
        </p:txBody>
      </p:sp>
      <p:sp>
        <p:nvSpPr>
          <p:cNvPr id="18" name="Text Placeholder 7">
            <a:extLst>
              <a:ext uri="{FF2B5EF4-FFF2-40B4-BE49-F238E27FC236}">
                <a16:creationId xmlns:a16="http://schemas.microsoft.com/office/drawing/2014/main" id="{180A09E2-04B2-432D-9462-4896B04332F8}"/>
              </a:ext>
            </a:extLst>
          </p:cNvPr>
          <p:cNvSpPr>
            <a:spLocks noGrp="1"/>
          </p:cNvSpPr>
          <p:nvPr>
            <p:ph type="body" sz="quarter" idx="15" hasCustomPrompt="1"/>
          </p:nvPr>
        </p:nvSpPr>
        <p:spPr>
          <a:xfrm>
            <a:off x="546755" y="1967261"/>
            <a:ext cx="4087158" cy="276999"/>
          </a:xfrm>
        </p:spPr>
        <p:txBody>
          <a:bodyPr wrap="square" anchor="t" anchorCtr="0">
            <a:spAutoFit/>
          </a:bodyPr>
          <a:lstStyle>
            <a:lvl1pPr algn="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1BF6BCFA-BBF1-014C-80B2-5563E07C4C3B}"/>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2669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rge Images Black">
    <p:bg>
      <p:bgPr>
        <a:solidFill>
          <a:schemeClr val="tx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F4869FBA-9E7B-459B-8869-92231C1A9850}"/>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bg1"/>
                </a:solidFill>
              </a:defRPr>
            </a:lvl1pPr>
          </a:lstStyle>
          <a:p>
            <a:r>
              <a:rPr lang="en-US"/>
              <a:t>CLICK TO EDIT MASTER TITLE STYLE</a:t>
            </a:r>
            <a:br>
              <a:rPr lang="en-US"/>
            </a:br>
            <a:r>
              <a:rPr lang="en-US"/>
              <a:t>can be two lines</a:t>
            </a:r>
            <a:endParaRPr lang="en-GB"/>
          </a:p>
        </p:txBody>
      </p:sp>
      <p:sp>
        <p:nvSpPr>
          <p:cNvPr id="11" name="Picture Placeholder 2">
            <a:extLst>
              <a:ext uri="{FF2B5EF4-FFF2-40B4-BE49-F238E27FC236}">
                <a16:creationId xmlns:a16="http://schemas.microsoft.com/office/drawing/2014/main" id="{83912C88-5A7E-4DB2-92E6-F984E375A65B}"/>
              </a:ext>
            </a:extLst>
          </p:cNvPr>
          <p:cNvSpPr>
            <a:spLocks noGrp="1"/>
          </p:cNvSpPr>
          <p:nvPr>
            <p:ph type="pic" sz="quarter" idx="13" hasCustomPrompt="1"/>
          </p:nvPr>
        </p:nvSpPr>
        <p:spPr>
          <a:xfrm>
            <a:off x="1443037" y="1335088"/>
            <a:ext cx="3000375" cy="3692525"/>
          </a:xfrm>
        </p:spPr>
        <p:txBody>
          <a:bodyPr/>
          <a:lstStyle>
            <a:lvl1pPr>
              <a:defRPr>
                <a:solidFill>
                  <a:schemeClr val="bg1"/>
                </a:solidFill>
              </a:defRPr>
            </a:lvl1pPr>
          </a:lstStyle>
          <a:p>
            <a:r>
              <a:rPr lang="en-US"/>
              <a:t>Click to insert picture </a:t>
            </a:r>
          </a:p>
        </p:txBody>
      </p:sp>
      <p:sp>
        <p:nvSpPr>
          <p:cNvPr id="12" name="Picture Placeholder 4">
            <a:extLst>
              <a:ext uri="{FF2B5EF4-FFF2-40B4-BE49-F238E27FC236}">
                <a16:creationId xmlns:a16="http://schemas.microsoft.com/office/drawing/2014/main" id="{0F68795E-A558-4920-8879-71B8F96AB689}"/>
              </a:ext>
            </a:extLst>
          </p:cNvPr>
          <p:cNvSpPr>
            <a:spLocks noGrp="1"/>
          </p:cNvSpPr>
          <p:nvPr>
            <p:ph type="pic" sz="quarter" idx="11" hasCustomPrompt="1"/>
          </p:nvPr>
        </p:nvSpPr>
        <p:spPr>
          <a:xfrm>
            <a:off x="4595812" y="2549525"/>
            <a:ext cx="3000375" cy="3686175"/>
          </a:xfrm>
        </p:spPr>
        <p:txBody>
          <a:bodyPr/>
          <a:lstStyle>
            <a:lvl1pPr>
              <a:defRPr>
                <a:solidFill>
                  <a:schemeClr val="bg1"/>
                </a:solidFill>
              </a:defRPr>
            </a:lvl1pPr>
          </a:lstStyle>
          <a:p>
            <a:r>
              <a:rPr lang="en-US"/>
              <a:t>Click to insert picture </a:t>
            </a:r>
          </a:p>
        </p:txBody>
      </p:sp>
      <p:sp>
        <p:nvSpPr>
          <p:cNvPr id="13" name="Picture Placeholder 10">
            <a:extLst>
              <a:ext uri="{FF2B5EF4-FFF2-40B4-BE49-F238E27FC236}">
                <a16:creationId xmlns:a16="http://schemas.microsoft.com/office/drawing/2014/main" id="{3DDBBD1A-84D0-4BC1-9A5D-8ECAD1FE0118}"/>
              </a:ext>
            </a:extLst>
          </p:cNvPr>
          <p:cNvSpPr>
            <a:spLocks noGrp="1"/>
          </p:cNvSpPr>
          <p:nvPr>
            <p:ph type="pic" sz="quarter" idx="14" hasCustomPrompt="1"/>
          </p:nvPr>
        </p:nvSpPr>
        <p:spPr>
          <a:xfrm>
            <a:off x="7748586" y="1335088"/>
            <a:ext cx="3000375" cy="3692525"/>
          </a:xfrm>
        </p:spPr>
        <p:txBody>
          <a:bodyPr/>
          <a:lstStyle>
            <a:lvl1pPr>
              <a:defRPr>
                <a:solidFill>
                  <a:schemeClr val="bg1"/>
                </a:solidFill>
              </a:defRPr>
            </a:lvl1pPr>
          </a:lstStyle>
          <a:p>
            <a:r>
              <a:rPr lang="en-US"/>
              <a:t>Click to insert picture </a:t>
            </a:r>
          </a:p>
        </p:txBody>
      </p:sp>
      <p:sp>
        <p:nvSpPr>
          <p:cNvPr id="18" name="Content Placeholder 22">
            <a:extLst>
              <a:ext uri="{FF2B5EF4-FFF2-40B4-BE49-F238E27FC236}">
                <a16:creationId xmlns:a16="http://schemas.microsoft.com/office/drawing/2014/main" id="{DA17FBBF-E80B-4576-9CDA-2AB0E9D8BB95}"/>
              </a:ext>
            </a:extLst>
          </p:cNvPr>
          <p:cNvSpPr>
            <a:spLocks noGrp="1"/>
          </p:cNvSpPr>
          <p:nvPr>
            <p:ph sz="quarter" idx="15"/>
          </p:nvPr>
        </p:nvSpPr>
        <p:spPr>
          <a:xfrm>
            <a:off x="4595812" y="1335088"/>
            <a:ext cx="3000375" cy="1052512"/>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2">
            <a:extLst>
              <a:ext uri="{FF2B5EF4-FFF2-40B4-BE49-F238E27FC236}">
                <a16:creationId xmlns:a16="http://schemas.microsoft.com/office/drawing/2014/main" id="{6404CF2D-F044-48BE-ACBB-E05D746CB901}"/>
              </a:ext>
            </a:extLst>
          </p:cNvPr>
          <p:cNvSpPr>
            <a:spLocks noGrp="1"/>
          </p:cNvSpPr>
          <p:nvPr>
            <p:ph sz="quarter" idx="16"/>
          </p:nvPr>
        </p:nvSpPr>
        <p:spPr>
          <a:xfrm>
            <a:off x="1443037" y="5183188"/>
            <a:ext cx="3000375" cy="1052512"/>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2">
            <a:extLst>
              <a:ext uri="{FF2B5EF4-FFF2-40B4-BE49-F238E27FC236}">
                <a16:creationId xmlns:a16="http://schemas.microsoft.com/office/drawing/2014/main" id="{F4604F81-E845-46A3-A033-0669B0A48617}"/>
              </a:ext>
            </a:extLst>
          </p:cNvPr>
          <p:cNvSpPr>
            <a:spLocks noGrp="1"/>
          </p:cNvSpPr>
          <p:nvPr>
            <p:ph sz="quarter" idx="17"/>
          </p:nvPr>
        </p:nvSpPr>
        <p:spPr>
          <a:xfrm>
            <a:off x="7748586" y="5183188"/>
            <a:ext cx="3000375" cy="1052512"/>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D3B5F01C-C7EC-B24A-8CAF-54BDE151A348}"/>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46269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Small Images Black">
    <p:bg>
      <p:bgPr>
        <a:solidFill>
          <a:schemeClr val="tx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F4869FBA-9E7B-459B-8869-92231C1A9850}"/>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bg1"/>
                </a:solidFill>
              </a:defRPr>
            </a:lvl1pPr>
          </a:lstStyle>
          <a:p>
            <a:r>
              <a:rPr lang="en-US"/>
              <a:t>CLICK TO EDIT MASTER TITLE STYLE</a:t>
            </a:r>
            <a:br>
              <a:rPr lang="en-US"/>
            </a:br>
            <a:r>
              <a:rPr lang="en-US"/>
              <a:t>can be two lines</a:t>
            </a:r>
            <a:endParaRPr lang="en-GB"/>
          </a:p>
        </p:txBody>
      </p:sp>
      <p:sp>
        <p:nvSpPr>
          <p:cNvPr id="14" name="Picture Placeholder 2">
            <a:extLst>
              <a:ext uri="{FF2B5EF4-FFF2-40B4-BE49-F238E27FC236}">
                <a16:creationId xmlns:a16="http://schemas.microsoft.com/office/drawing/2014/main" id="{5F75ED7E-2C3D-42F0-AD6D-58C12FC6B851}"/>
              </a:ext>
            </a:extLst>
          </p:cNvPr>
          <p:cNvSpPr>
            <a:spLocks noGrp="1"/>
          </p:cNvSpPr>
          <p:nvPr>
            <p:ph type="pic" sz="quarter" idx="13" hasCustomPrompt="1"/>
          </p:nvPr>
        </p:nvSpPr>
        <p:spPr>
          <a:xfrm>
            <a:off x="1443037" y="1513213"/>
            <a:ext cx="3000375" cy="2093912"/>
          </a:xfrm>
        </p:spPr>
        <p:txBody>
          <a:bodyPr/>
          <a:lstStyle>
            <a:lvl1pPr>
              <a:defRPr>
                <a:solidFill>
                  <a:schemeClr val="bg1"/>
                </a:solidFill>
              </a:defRPr>
            </a:lvl1pPr>
          </a:lstStyle>
          <a:p>
            <a:r>
              <a:rPr lang="en-US"/>
              <a:t>Click to insert picture </a:t>
            </a:r>
          </a:p>
        </p:txBody>
      </p:sp>
      <p:sp>
        <p:nvSpPr>
          <p:cNvPr id="15" name="Picture Placeholder 4">
            <a:extLst>
              <a:ext uri="{FF2B5EF4-FFF2-40B4-BE49-F238E27FC236}">
                <a16:creationId xmlns:a16="http://schemas.microsoft.com/office/drawing/2014/main" id="{F9D85F3A-0426-4072-BD97-A04BDA3101C8}"/>
              </a:ext>
            </a:extLst>
          </p:cNvPr>
          <p:cNvSpPr>
            <a:spLocks noGrp="1"/>
          </p:cNvSpPr>
          <p:nvPr>
            <p:ph type="pic" sz="quarter" idx="11" hasCustomPrompt="1"/>
          </p:nvPr>
        </p:nvSpPr>
        <p:spPr>
          <a:xfrm>
            <a:off x="4595811" y="3746825"/>
            <a:ext cx="3000375" cy="2093976"/>
          </a:xfrm>
        </p:spPr>
        <p:txBody>
          <a:bodyPr/>
          <a:lstStyle>
            <a:lvl1pPr>
              <a:defRPr>
                <a:solidFill>
                  <a:schemeClr val="bg1"/>
                </a:solidFill>
              </a:defRPr>
            </a:lvl1pPr>
          </a:lstStyle>
          <a:p>
            <a:r>
              <a:rPr lang="en-US"/>
              <a:t>Click to insert picture </a:t>
            </a:r>
          </a:p>
        </p:txBody>
      </p:sp>
      <p:sp>
        <p:nvSpPr>
          <p:cNvPr id="16" name="Picture Placeholder 10">
            <a:extLst>
              <a:ext uri="{FF2B5EF4-FFF2-40B4-BE49-F238E27FC236}">
                <a16:creationId xmlns:a16="http://schemas.microsoft.com/office/drawing/2014/main" id="{2A4F5CBE-D92F-4626-94A5-296E91D3AAC0}"/>
              </a:ext>
            </a:extLst>
          </p:cNvPr>
          <p:cNvSpPr>
            <a:spLocks noGrp="1"/>
          </p:cNvSpPr>
          <p:nvPr>
            <p:ph type="pic" sz="quarter" idx="14" hasCustomPrompt="1"/>
          </p:nvPr>
        </p:nvSpPr>
        <p:spPr>
          <a:xfrm>
            <a:off x="7748586" y="1513213"/>
            <a:ext cx="3000375" cy="2093910"/>
          </a:xfrm>
        </p:spPr>
        <p:txBody>
          <a:bodyPr/>
          <a:lstStyle>
            <a:lvl1pPr>
              <a:defRPr>
                <a:solidFill>
                  <a:schemeClr val="bg1"/>
                </a:solidFill>
              </a:defRPr>
            </a:lvl1pPr>
          </a:lstStyle>
          <a:p>
            <a:r>
              <a:rPr lang="en-US"/>
              <a:t>Click to insert picture </a:t>
            </a:r>
          </a:p>
        </p:txBody>
      </p:sp>
      <p:sp>
        <p:nvSpPr>
          <p:cNvPr id="17" name="Content Placeholder 22">
            <a:extLst>
              <a:ext uri="{FF2B5EF4-FFF2-40B4-BE49-F238E27FC236}">
                <a16:creationId xmlns:a16="http://schemas.microsoft.com/office/drawing/2014/main" id="{B57F19F7-692B-488F-8879-87C8FC4294C8}"/>
              </a:ext>
            </a:extLst>
          </p:cNvPr>
          <p:cNvSpPr>
            <a:spLocks noGrp="1"/>
          </p:cNvSpPr>
          <p:nvPr>
            <p:ph sz="quarter" idx="15"/>
          </p:nvPr>
        </p:nvSpPr>
        <p:spPr>
          <a:xfrm>
            <a:off x="4595811" y="1513213"/>
            <a:ext cx="3000375" cy="2093911"/>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2">
            <a:extLst>
              <a:ext uri="{FF2B5EF4-FFF2-40B4-BE49-F238E27FC236}">
                <a16:creationId xmlns:a16="http://schemas.microsoft.com/office/drawing/2014/main" id="{4D6E69C7-90C9-4C04-A411-D1F863133257}"/>
              </a:ext>
            </a:extLst>
          </p:cNvPr>
          <p:cNvSpPr>
            <a:spLocks noGrp="1"/>
          </p:cNvSpPr>
          <p:nvPr>
            <p:ph sz="quarter" idx="16"/>
          </p:nvPr>
        </p:nvSpPr>
        <p:spPr>
          <a:xfrm>
            <a:off x="1443037" y="3746825"/>
            <a:ext cx="3000375" cy="2093976"/>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2">
            <a:extLst>
              <a:ext uri="{FF2B5EF4-FFF2-40B4-BE49-F238E27FC236}">
                <a16:creationId xmlns:a16="http://schemas.microsoft.com/office/drawing/2014/main" id="{E6FA2229-10FF-4C0D-B720-103748DFD770}"/>
              </a:ext>
            </a:extLst>
          </p:cNvPr>
          <p:cNvSpPr>
            <a:spLocks noGrp="1"/>
          </p:cNvSpPr>
          <p:nvPr>
            <p:ph sz="quarter" idx="17"/>
          </p:nvPr>
        </p:nvSpPr>
        <p:spPr>
          <a:xfrm>
            <a:off x="7748586" y="3746825"/>
            <a:ext cx="3000375" cy="2093976"/>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110DD015-707E-2E46-BBD6-61449C5D2AA4}"/>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98606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rge Images White">
    <p:bg>
      <p:bgPr>
        <a:solidFill>
          <a:schemeClr val="bg1"/>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2B61A4F8-2EC6-4456-A2BF-680F285CF27B}"/>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Picture Placeholder 2">
            <a:extLst>
              <a:ext uri="{FF2B5EF4-FFF2-40B4-BE49-F238E27FC236}">
                <a16:creationId xmlns:a16="http://schemas.microsoft.com/office/drawing/2014/main" id="{BFBC25E5-25F3-4572-B9EC-539753DC7845}"/>
              </a:ext>
            </a:extLst>
          </p:cNvPr>
          <p:cNvSpPr>
            <a:spLocks noGrp="1"/>
          </p:cNvSpPr>
          <p:nvPr>
            <p:ph type="pic" sz="quarter" idx="13" hasCustomPrompt="1"/>
          </p:nvPr>
        </p:nvSpPr>
        <p:spPr>
          <a:xfrm>
            <a:off x="1443037" y="1335088"/>
            <a:ext cx="3000375" cy="3692525"/>
          </a:xfrm>
        </p:spPr>
        <p:txBody>
          <a:bodyPr vert="horz" lIns="0" tIns="0" rIns="0" bIns="0" rtlCol="0">
            <a:normAutofit/>
          </a:bodyPr>
          <a:lstStyle>
            <a:lvl1pPr>
              <a:defRPr lang="en-US" dirty="0"/>
            </a:lvl1pPr>
          </a:lstStyle>
          <a:p>
            <a:pPr lvl="0"/>
            <a:r>
              <a:rPr lang="en-US"/>
              <a:t>Click to insert picture </a:t>
            </a:r>
          </a:p>
        </p:txBody>
      </p:sp>
      <p:sp>
        <p:nvSpPr>
          <p:cNvPr id="26" name="Picture Placeholder 4">
            <a:extLst>
              <a:ext uri="{FF2B5EF4-FFF2-40B4-BE49-F238E27FC236}">
                <a16:creationId xmlns:a16="http://schemas.microsoft.com/office/drawing/2014/main" id="{5F2B1AB8-D89F-4910-ADC0-FCDF80C957DD}"/>
              </a:ext>
            </a:extLst>
          </p:cNvPr>
          <p:cNvSpPr>
            <a:spLocks noGrp="1"/>
          </p:cNvSpPr>
          <p:nvPr>
            <p:ph type="pic" sz="quarter" idx="11" hasCustomPrompt="1"/>
          </p:nvPr>
        </p:nvSpPr>
        <p:spPr>
          <a:xfrm>
            <a:off x="4595812" y="2549525"/>
            <a:ext cx="3000375" cy="3686175"/>
          </a:xfrm>
        </p:spPr>
        <p:txBody>
          <a:bodyPr vert="horz" lIns="0" tIns="0" rIns="0" bIns="0" rtlCol="0">
            <a:normAutofit/>
          </a:bodyPr>
          <a:lstStyle>
            <a:lvl1pPr>
              <a:defRPr lang="en-US" dirty="0"/>
            </a:lvl1pPr>
          </a:lstStyle>
          <a:p>
            <a:pPr lvl="0"/>
            <a:r>
              <a:rPr lang="en-US"/>
              <a:t>Click to insert picture </a:t>
            </a:r>
          </a:p>
        </p:txBody>
      </p:sp>
      <p:sp>
        <p:nvSpPr>
          <p:cNvPr id="27" name="Picture Placeholder 10">
            <a:extLst>
              <a:ext uri="{FF2B5EF4-FFF2-40B4-BE49-F238E27FC236}">
                <a16:creationId xmlns:a16="http://schemas.microsoft.com/office/drawing/2014/main" id="{E93D1BC2-0AEC-482E-B4D4-2409324416FF}"/>
              </a:ext>
            </a:extLst>
          </p:cNvPr>
          <p:cNvSpPr>
            <a:spLocks noGrp="1"/>
          </p:cNvSpPr>
          <p:nvPr>
            <p:ph type="pic" sz="quarter" idx="14" hasCustomPrompt="1"/>
          </p:nvPr>
        </p:nvSpPr>
        <p:spPr>
          <a:xfrm>
            <a:off x="7748586" y="1335088"/>
            <a:ext cx="3000375" cy="3692525"/>
          </a:xfrm>
        </p:spPr>
        <p:txBody>
          <a:bodyPr vert="horz" lIns="0" tIns="0" rIns="0" bIns="0" rtlCol="0">
            <a:normAutofit/>
          </a:bodyPr>
          <a:lstStyle>
            <a:lvl1pPr>
              <a:defRPr lang="en-US" dirty="0"/>
            </a:lvl1pPr>
          </a:lstStyle>
          <a:p>
            <a:pPr lvl="0"/>
            <a:r>
              <a:rPr lang="en-US"/>
              <a:t>Click to insert picture </a:t>
            </a:r>
          </a:p>
        </p:txBody>
      </p:sp>
      <p:sp>
        <p:nvSpPr>
          <p:cNvPr id="28" name="Content Placeholder 22">
            <a:extLst>
              <a:ext uri="{FF2B5EF4-FFF2-40B4-BE49-F238E27FC236}">
                <a16:creationId xmlns:a16="http://schemas.microsoft.com/office/drawing/2014/main" id="{748F9A5C-0F9C-4360-9606-C0DC6ED1E260}"/>
              </a:ext>
            </a:extLst>
          </p:cNvPr>
          <p:cNvSpPr>
            <a:spLocks noGrp="1"/>
          </p:cNvSpPr>
          <p:nvPr>
            <p:ph sz="quarter" idx="15"/>
          </p:nvPr>
        </p:nvSpPr>
        <p:spPr>
          <a:xfrm>
            <a:off x="4595812" y="1335088"/>
            <a:ext cx="3000375" cy="1052512"/>
          </a:xfrm>
          <a:solidFill>
            <a:schemeClr val="bg1">
              <a:lumMod val="95000"/>
            </a:schemeClr>
          </a:solidFill>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29" name="Content Placeholder 22">
            <a:extLst>
              <a:ext uri="{FF2B5EF4-FFF2-40B4-BE49-F238E27FC236}">
                <a16:creationId xmlns:a16="http://schemas.microsoft.com/office/drawing/2014/main" id="{79EE83AD-88D0-4F00-8811-EBFB8BC505A1}"/>
              </a:ext>
            </a:extLst>
          </p:cNvPr>
          <p:cNvSpPr>
            <a:spLocks noGrp="1"/>
          </p:cNvSpPr>
          <p:nvPr>
            <p:ph sz="quarter" idx="16"/>
          </p:nvPr>
        </p:nvSpPr>
        <p:spPr>
          <a:xfrm>
            <a:off x="1443037" y="5183188"/>
            <a:ext cx="3000375" cy="1052512"/>
          </a:xfrm>
          <a:solidFill>
            <a:schemeClr val="bg1">
              <a:lumMod val="95000"/>
            </a:schemeClr>
          </a:solidFill>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30" name="Content Placeholder 22">
            <a:extLst>
              <a:ext uri="{FF2B5EF4-FFF2-40B4-BE49-F238E27FC236}">
                <a16:creationId xmlns:a16="http://schemas.microsoft.com/office/drawing/2014/main" id="{A488F02F-7010-4DCD-BF49-2FD50E1F172D}"/>
              </a:ext>
            </a:extLst>
          </p:cNvPr>
          <p:cNvSpPr>
            <a:spLocks noGrp="1"/>
          </p:cNvSpPr>
          <p:nvPr>
            <p:ph sz="quarter" idx="17"/>
          </p:nvPr>
        </p:nvSpPr>
        <p:spPr>
          <a:xfrm>
            <a:off x="7748586" y="5183188"/>
            <a:ext cx="3000375" cy="1052512"/>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10" name="Footer Placeholder 3">
            <a:extLst>
              <a:ext uri="{FF2B5EF4-FFF2-40B4-BE49-F238E27FC236}">
                <a16:creationId xmlns:a16="http://schemas.microsoft.com/office/drawing/2014/main" id="{0E5B860A-9C57-744D-AEC6-E6C14AC799CA}"/>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5530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Small Images Whit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Picture Placeholder 2">
            <a:extLst>
              <a:ext uri="{FF2B5EF4-FFF2-40B4-BE49-F238E27FC236}">
                <a16:creationId xmlns:a16="http://schemas.microsoft.com/office/drawing/2014/main" id="{05004B8A-32B3-4215-B845-226F4E2CCD8F}"/>
              </a:ext>
            </a:extLst>
          </p:cNvPr>
          <p:cNvSpPr>
            <a:spLocks noGrp="1"/>
          </p:cNvSpPr>
          <p:nvPr>
            <p:ph type="pic" sz="quarter" idx="13" hasCustomPrompt="1"/>
          </p:nvPr>
        </p:nvSpPr>
        <p:spPr>
          <a:xfrm>
            <a:off x="1443037" y="1525088"/>
            <a:ext cx="3000375" cy="2093912"/>
          </a:xfrm>
        </p:spPr>
        <p:txBody>
          <a:bodyPr vert="horz" lIns="0" tIns="0" rIns="0" bIns="0" rtlCol="0">
            <a:normAutofit/>
          </a:bodyPr>
          <a:lstStyle>
            <a:lvl1pPr>
              <a:defRPr lang="en-US" dirty="0"/>
            </a:lvl1pPr>
          </a:lstStyle>
          <a:p>
            <a:pPr lvl="0"/>
            <a:r>
              <a:rPr lang="en-US"/>
              <a:t>Click to insert picture </a:t>
            </a:r>
          </a:p>
        </p:txBody>
      </p:sp>
      <p:sp>
        <p:nvSpPr>
          <p:cNvPr id="26" name="Picture Placeholder 4">
            <a:extLst>
              <a:ext uri="{FF2B5EF4-FFF2-40B4-BE49-F238E27FC236}">
                <a16:creationId xmlns:a16="http://schemas.microsoft.com/office/drawing/2014/main" id="{C793B00C-A3C2-42AE-AAA6-DD04E8640DDD}"/>
              </a:ext>
            </a:extLst>
          </p:cNvPr>
          <p:cNvSpPr>
            <a:spLocks noGrp="1"/>
          </p:cNvSpPr>
          <p:nvPr>
            <p:ph type="pic" sz="quarter" idx="11" hasCustomPrompt="1"/>
          </p:nvPr>
        </p:nvSpPr>
        <p:spPr>
          <a:xfrm>
            <a:off x="4595811" y="3758700"/>
            <a:ext cx="3000375" cy="2093976"/>
          </a:xfrm>
        </p:spPr>
        <p:txBody>
          <a:bodyPr vert="horz" lIns="0" tIns="0" rIns="0" bIns="0" rtlCol="0">
            <a:normAutofit/>
          </a:bodyPr>
          <a:lstStyle>
            <a:lvl1pPr>
              <a:defRPr lang="en-US" dirty="0"/>
            </a:lvl1pPr>
          </a:lstStyle>
          <a:p>
            <a:pPr lvl="0"/>
            <a:r>
              <a:rPr lang="en-US"/>
              <a:t>Click to insert picture </a:t>
            </a:r>
          </a:p>
        </p:txBody>
      </p:sp>
      <p:sp>
        <p:nvSpPr>
          <p:cNvPr id="27" name="Picture Placeholder 10">
            <a:extLst>
              <a:ext uri="{FF2B5EF4-FFF2-40B4-BE49-F238E27FC236}">
                <a16:creationId xmlns:a16="http://schemas.microsoft.com/office/drawing/2014/main" id="{A4946EAE-CE14-4D6F-A7C8-DE47107AE79E}"/>
              </a:ext>
            </a:extLst>
          </p:cNvPr>
          <p:cNvSpPr>
            <a:spLocks noGrp="1"/>
          </p:cNvSpPr>
          <p:nvPr>
            <p:ph type="pic" sz="quarter" idx="14" hasCustomPrompt="1"/>
          </p:nvPr>
        </p:nvSpPr>
        <p:spPr>
          <a:xfrm>
            <a:off x="7748586" y="1525088"/>
            <a:ext cx="3000375" cy="2093910"/>
          </a:xfrm>
        </p:spPr>
        <p:txBody>
          <a:bodyPr vert="horz" lIns="0" tIns="0" rIns="0" bIns="0" rtlCol="0">
            <a:normAutofit/>
          </a:bodyPr>
          <a:lstStyle>
            <a:lvl1pPr>
              <a:defRPr lang="en-US" dirty="0"/>
            </a:lvl1pPr>
          </a:lstStyle>
          <a:p>
            <a:pPr lvl="0"/>
            <a:r>
              <a:rPr lang="en-US"/>
              <a:t>Click to insert picture </a:t>
            </a:r>
          </a:p>
        </p:txBody>
      </p:sp>
      <p:sp>
        <p:nvSpPr>
          <p:cNvPr id="28" name="Content Placeholder 22">
            <a:extLst>
              <a:ext uri="{FF2B5EF4-FFF2-40B4-BE49-F238E27FC236}">
                <a16:creationId xmlns:a16="http://schemas.microsoft.com/office/drawing/2014/main" id="{948590CE-8DDC-4389-BD0C-34CFDE6351E2}"/>
              </a:ext>
            </a:extLst>
          </p:cNvPr>
          <p:cNvSpPr>
            <a:spLocks noGrp="1"/>
          </p:cNvSpPr>
          <p:nvPr>
            <p:ph sz="quarter" idx="15"/>
          </p:nvPr>
        </p:nvSpPr>
        <p:spPr>
          <a:xfrm>
            <a:off x="4595811" y="1525088"/>
            <a:ext cx="3000375" cy="2093911"/>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29" name="Content Placeholder 22">
            <a:extLst>
              <a:ext uri="{FF2B5EF4-FFF2-40B4-BE49-F238E27FC236}">
                <a16:creationId xmlns:a16="http://schemas.microsoft.com/office/drawing/2014/main" id="{4D182679-84BC-43ED-9415-81B7A4526578}"/>
              </a:ext>
            </a:extLst>
          </p:cNvPr>
          <p:cNvSpPr>
            <a:spLocks noGrp="1"/>
          </p:cNvSpPr>
          <p:nvPr>
            <p:ph sz="quarter" idx="16"/>
          </p:nvPr>
        </p:nvSpPr>
        <p:spPr>
          <a:xfrm>
            <a:off x="1443037" y="3758700"/>
            <a:ext cx="3000375" cy="2093976"/>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30" name="Content Placeholder 22">
            <a:extLst>
              <a:ext uri="{FF2B5EF4-FFF2-40B4-BE49-F238E27FC236}">
                <a16:creationId xmlns:a16="http://schemas.microsoft.com/office/drawing/2014/main" id="{567ABD44-E3D6-4D29-82F9-7CB3B1EC7E25}"/>
              </a:ext>
            </a:extLst>
          </p:cNvPr>
          <p:cNvSpPr>
            <a:spLocks noGrp="1"/>
          </p:cNvSpPr>
          <p:nvPr>
            <p:ph sz="quarter" idx="17"/>
          </p:nvPr>
        </p:nvSpPr>
        <p:spPr>
          <a:xfrm>
            <a:off x="7748586" y="3758700"/>
            <a:ext cx="3000375" cy="2093976"/>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10" name="Footer Placeholder 3">
            <a:extLst>
              <a:ext uri="{FF2B5EF4-FFF2-40B4-BE49-F238E27FC236}">
                <a16:creationId xmlns:a16="http://schemas.microsoft.com/office/drawing/2014/main" id="{F54FF1C1-98F7-234C-B56F-822B637A43E3}"/>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4610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_Long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14" name="Content Placeholder 2">
            <a:extLst>
              <a:ext uri="{FF2B5EF4-FFF2-40B4-BE49-F238E27FC236}">
                <a16:creationId xmlns:a16="http://schemas.microsoft.com/office/drawing/2014/main" id="{9D17AAD8-9E9E-448F-B3D6-EB972FE555E1}"/>
              </a:ext>
            </a:extLst>
          </p:cNvPr>
          <p:cNvSpPr>
            <a:spLocks noGrp="1"/>
          </p:cNvSpPr>
          <p:nvPr>
            <p:ph idx="1"/>
          </p:nvPr>
        </p:nvSpPr>
        <p:spPr>
          <a:xfrm>
            <a:off x="550863" y="2253006"/>
            <a:ext cx="3589861" cy="3984281"/>
          </a:xfrm>
        </p:spPr>
        <p:txBody>
          <a:bodyPr/>
          <a:lstStyle>
            <a:lvl1pPr>
              <a:defRPr b="0" i="0"/>
            </a:lvl1pPr>
            <a:lvl2pPr>
              <a:defRPr b="0" i="0"/>
            </a:lvl2pPr>
            <a:lvl3pPr>
              <a:buClr>
                <a:schemeClr val="accent1"/>
              </a:buClr>
              <a:defRPr b="0" i="0"/>
            </a:lvl3pPr>
            <a:lvl4pPr>
              <a:buClr>
                <a:schemeClr val="accent1"/>
              </a:buClr>
              <a:defRPr b="0" i="0"/>
            </a:lvl4pPr>
            <a:lvl5pPr>
              <a:buClr>
                <a:schemeClr val="accent1"/>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D8C97CC1-9D8C-4E87-AD32-81EF2BD98959}"/>
              </a:ext>
            </a:extLst>
          </p:cNvPr>
          <p:cNvSpPr>
            <a:spLocks noGrp="1"/>
          </p:cNvSpPr>
          <p:nvPr>
            <p:ph idx="14"/>
          </p:nvPr>
        </p:nvSpPr>
        <p:spPr>
          <a:xfrm>
            <a:off x="4303451" y="2253006"/>
            <a:ext cx="3589861" cy="3984281"/>
          </a:xfrm>
        </p:spPr>
        <p:txBody>
          <a:bodyPr/>
          <a:lstStyle>
            <a:lvl1pPr>
              <a:defRPr b="0" i="0"/>
            </a:lvl1pPr>
            <a:lvl2pPr>
              <a:defRPr b="0" i="0"/>
            </a:lvl2pPr>
            <a:lvl3pPr>
              <a:buClr>
                <a:schemeClr val="accent1"/>
              </a:buClr>
              <a:defRPr b="0" i="0"/>
            </a:lvl3pPr>
            <a:lvl4pPr>
              <a:buClr>
                <a:schemeClr val="accent1"/>
              </a:buClr>
              <a:defRPr b="0" i="0"/>
            </a:lvl4pPr>
            <a:lvl5pPr>
              <a:buClr>
                <a:schemeClr val="accent1"/>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62C42B14-00F5-4375-B2A6-4BEBA49501CE}"/>
              </a:ext>
            </a:extLst>
          </p:cNvPr>
          <p:cNvSpPr>
            <a:spLocks noGrp="1"/>
          </p:cNvSpPr>
          <p:nvPr>
            <p:ph idx="15"/>
          </p:nvPr>
        </p:nvSpPr>
        <p:spPr>
          <a:xfrm>
            <a:off x="8056039" y="2253006"/>
            <a:ext cx="3589861"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7">
            <a:extLst>
              <a:ext uri="{FF2B5EF4-FFF2-40B4-BE49-F238E27FC236}">
                <a16:creationId xmlns:a16="http://schemas.microsoft.com/office/drawing/2014/main" id="{CA3EA78E-9297-473C-83BF-3599252CEFB0}"/>
              </a:ext>
            </a:extLst>
          </p:cNvPr>
          <p:cNvSpPr>
            <a:spLocks noGrp="1"/>
          </p:cNvSpPr>
          <p:nvPr>
            <p:ph type="body" sz="quarter" idx="13"/>
          </p:nvPr>
        </p:nvSpPr>
        <p:spPr>
          <a:xfrm>
            <a:off x="546100" y="1628775"/>
            <a:ext cx="3589861"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1" name="Text Placeholder 7">
            <a:extLst>
              <a:ext uri="{FF2B5EF4-FFF2-40B4-BE49-F238E27FC236}">
                <a16:creationId xmlns:a16="http://schemas.microsoft.com/office/drawing/2014/main" id="{51589E60-C61F-4E6C-B648-DCD8993B9BAC}"/>
              </a:ext>
            </a:extLst>
          </p:cNvPr>
          <p:cNvSpPr>
            <a:spLocks noGrp="1"/>
          </p:cNvSpPr>
          <p:nvPr>
            <p:ph type="body" sz="quarter" idx="16"/>
          </p:nvPr>
        </p:nvSpPr>
        <p:spPr>
          <a:xfrm>
            <a:off x="4303451" y="1628775"/>
            <a:ext cx="3589861"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2" name="Text Placeholder 7">
            <a:extLst>
              <a:ext uri="{FF2B5EF4-FFF2-40B4-BE49-F238E27FC236}">
                <a16:creationId xmlns:a16="http://schemas.microsoft.com/office/drawing/2014/main" id="{96E198D5-3568-48B1-A561-010109295681}"/>
              </a:ext>
            </a:extLst>
          </p:cNvPr>
          <p:cNvSpPr>
            <a:spLocks noGrp="1"/>
          </p:cNvSpPr>
          <p:nvPr>
            <p:ph type="body" sz="quarter" idx="17"/>
          </p:nvPr>
        </p:nvSpPr>
        <p:spPr>
          <a:xfrm>
            <a:off x="8056039" y="1628775"/>
            <a:ext cx="3589861"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1" name="Footer Placeholder 3">
            <a:extLst>
              <a:ext uri="{FF2B5EF4-FFF2-40B4-BE49-F238E27FC236}">
                <a16:creationId xmlns:a16="http://schemas.microsoft.com/office/drawing/2014/main" id="{24013085-F6AB-D64C-AAF6-ECCC18BDDC03}"/>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01239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ent_Long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3" name="Content Placeholder 2">
            <a:extLst>
              <a:ext uri="{FF2B5EF4-FFF2-40B4-BE49-F238E27FC236}">
                <a16:creationId xmlns:a16="http://schemas.microsoft.com/office/drawing/2014/main" id="{78048EE5-CD2E-42F8-9145-86AC659D1F63}"/>
              </a:ext>
            </a:extLst>
          </p:cNvPr>
          <p:cNvSpPr>
            <a:spLocks noGrp="1"/>
          </p:cNvSpPr>
          <p:nvPr>
            <p:ph idx="1"/>
          </p:nvPr>
        </p:nvSpPr>
        <p:spPr>
          <a:xfrm>
            <a:off x="550863"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B6CBE4F1-F8A6-41DF-BCE7-DFE9FC257E9D}"/>
              </a:ext>
            </a:extLst>
          </p:cNvPr>
          <p:cNvSpPr>
            <a:spLocks noGrp="1"/>
          </p:cNvSpPr>
          <p:nvPr>
            <p:ph idx="14"/>
          </p:nvPr>
        </p:nvSpPr>
        <p:spPr>
          <a:xfrm>
            <a:off x="3365549"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B0DFB0CD-271B-496F-BD53-A0CC56D34204}"/>
              </a:ext>
            </a:extLst>
          </p:cNvPr>
          <p:cNvSpPr>
            <a:spLocks noGrp="1"/>
          </p:cNvSpPr>
          <p:nvPr>
            <p:ph idx="16"/>
          </p:nvPr>
        </p:nvSpPr>
        <p:spPr>
          <a:xfrm>
            <a:off x="6180235"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1680A7D-9BD2-47CF-8838-BB72A2B731DB}"/>
              </a:ext>
            </a:extLst>
          </p:cNvPr>
          <p:cNvSpPr>
            <a:spLocks noGrp="1"/>
          </p:cNvSpPr>
          <p:nvPr>
            <p:ph idx="19"/>
          </p:nvPr>
        </p:nvSpPr>
        <p:spPr>
          <a:xfrm>
            <a:off x="8994922"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7">
            <a:extLst>
              <a:ext uri="{FF2B5EF4-FFF2-40B4-BE49-F238E27FC236}">
                <a16:creationId xmlns:a16="http://schemas.microsoft.com/office/drawing/2014/main" id="{B9A832C6-5B02-455C-9892-D59A25C549F6}"/>
              </a:ext>
            </a:extLst>
          </p:cNvPr>
          <p:cNvSpPr>
            <a:spLocks noGrp="1"/>
          </p:cNvSpPr>
          <p:nvPr>
            <p:ph type="body" sz="quarter" idx="13"/>
          </p:nvPr>
        </p:nvSpPr>
        <p:spPr>
          <a:xfrm>
            <a:off x="546100"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4" name="Text Placeholder 7">
            <a:extLst>
              <a:ext uri="{FF2B5EF4-FFF2-40B4-BE49-F238E27FC236}">
                <a16:creationId xmlns:a16="http://schemas.microsoft.com/office/drawing/2014/main" id="{F9A57102-1784-4462-A1CD-BFFBF2B273DE}"/>
              </a:ext>
            </a:extLst>
          </p:cNvPr>
          <p:cNvSpPr>
            <a:spLocks noGrp="1"/>
          </p:cNvSpPr>
          <p:nvPr>
            <p:ph type="body" sz="quarter" idx="20"/>
          </p:nvPr>
        </p:nvSpPr>
        <p:spPr>
          <a:xfrm>
            <a:off x="3365549"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6" name="Text Placeholder 7">
            <a:extLst>
              <a:ext uri="{FF2B5EF4-FFF2-40B4-BE49-F238E27FC236}">
                <a16:creationId xmlns:a16="http://schemas.microsoft.com/office/drawing/2014/main" id="{8E77D73E-B5A8-48F6-A199-BE67B71EAFCB}"/>
              </a:ext>
            </a:extLst>
          </p:cNvPr>
          <p:cNvSpPr>
            <a:spLocks noGrp="1"/>
          </p:cNvSpPr>
          <p:nvPr>
            <p:ph type="body" sz="quarter" idx="21"/>
          </p:nvPr>
        </p:nvSpPr>
        <p:spPr>
          <a:xfrm>
            <a:off x="6180235"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7" name="Text Placeholder 7">
            <a:extLst>
              <a:ext uri="{FF2B5EF4-FFF2-40B4-BE49-F238E27FC236}">
                <a16:creationId xmlns:a16="http://schemas.microsoft.com/office/drawing/2014/main" id="{5AF7C961-A4AA-48D6-A1C7-0E0DDF7FE655}"/>
              </a:ext>
            </a:extLst>
          </p:cNvPr>
          <p:cNvSpPr>
            <a:spLocks noGrp="1"/>
          </p:cNvSpPr>
          <p:nvPr>
            <p:ph type="body" sz="quarter" idx="22"/>
          </p:nvPr>
        </p:nvSpPr>
        <p:spPr>
          <a:xfrm>
            <a:off x="8994922"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4" name="Footer Placeholder 3">
            <a:extLst>
              <a:ext uri="{FF2B5EF4-FFF2-40B4-BE49-F238E27FC236}">
                <a16:creationId xmlns:a16="http://schemas.microsoft.com/office/drawing/2014/main" id="{FD91A4B2-1C46-2F48-852F-270580C63B19}"/>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0353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_Wide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5" name="Content Placeholder 2">
            <a:extLst>
              <a:ext uri="{FF2B5EF4-FFF2-40B4-BE49-F238E27FC236}">
                <a16:creationId xmlns:a16="http://schemas.microsoft.com/office/drawing/2014/main" id="{14132889-3C98-4798-94B3-950AFD473127}"/>
              </a:ext>
            </a:extLst>
          </p:cNvPr>
          <p:cNvSpPr>
            <a:spLocks noGrp="1"/>
          </p:cNvSpPr>
          <p:nvPr>
            <p:ph idx="1"/>
          </p:nvPr>
        </p:nvSpPr>
        <p:spPr>
          <a:xfrm>
            <a:off x="2963945" y="1628775"/>
            <a:ext cx="8677193" cy="1432579"/>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91B42755-B931-4460-BA33-C3910C1479EA}"/>
              </a:ext>
            </a:extLst>
          </p:cNvPr>
          <p:cNvSpPr>
            <a:spLocks noGrp="1"/>
          </p:cNvSpPr>
          <p:nvPr>
            <p:ph idx="14"/>
          </p:nvPr>
        </p:nvSpPr>
        <p:spPr>
          <a:xfrm>
            <a:off x="2963945" y="3221905"/>
            <a:ext cx="8677193" cy="1432579"/>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D0B1BC79-EF55-4902-8C60-0ABC28BC5217}"/>
              </a:ext>
            </a:extLst>
          </p:cNvPr>
          <p:cNvSpPr>
            <a:spLocks noGrp="1"/>
          </p:cNvSpPr>
          <p:nvPr>
            <p:ph idx="16"/>
          </p:nvPr>
        </p:nvSpPr>
        <p:spPr>
          <a:xfrm>
            <a:off x="2963945" y="4815034"/>
            <a:ext cx="8677193" cy="1432579"/>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7">
            <a:extLst>
              <a:ext uri="{FF2B5EF4-FFF2-40B4-BE49-F238E27FC236}">
                <a16:creationId xmlns:a16="http://schemas.microsoft.com/office/drawing/2014/main" id="{6A4014AB-14DF-4508-AE31-290FA4DDC22C}"/>
              </a:ext>
            </a:extLst>
          </p:cNvPr>
          <p:cNvSpPr>
            <a:spLocks noGrp="1"/>
          </p:cNvSpPr>
          <p:nvPr>
            <p:ph type="body" sz="quarter" idx="17"/>
          </p:nvPr>
        </p:nvSpPr>
        <p:spPr>
          <a:xfrm>
            <a:off x="546100" y="1628774"/>
            <a:ext cx="2253661" cy="1432579"/>
          </a:xfrm>
          <a:solidFill>
            <a:schemeClr val="tx1"/>
          </a:solidFill>
        </p:spPr>
        <p:txBody>
          <a:bodyPr lIns="72000" tIns="72000" rIns="72000" bIns="72000" anchor="ctr">
            <a:norm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2" name="Text Placeholder 7">
            <a:extLst>
              <a:ext uri="{FF2B5EF4-FFF2-40B4-BE49-F238E27FC236}">
                <a16:creationId xmlns:a16="http://schemas.microsoft.com/office/drawing/2014/main" id="{F752F7E9-E940-4477-9AC5-997C064C9873}"/>
              </a:ext>
            </a:extLst>
          </p:cNvPr>
          <p:cNvSpPr>
            <a:spLocks noGrp="1"/>
          </p:cNvSpPr>
          <p:nvPr>
            <p:ph type="body" sz="quarter" idx="19"/>
          </p:nvPr>
        </p:nvSpPr>
        <p:spPr>
          <a:xfrm>
            <a:off x="546100" y="3221905"/>
            <a:ext cx="2253661" cy="1432579"/>
          </a:xfrm>
          <a:solidFill>
            <a:schemeClr val="tx1"/>
          </a:solidFill>
        </p:spPr>
        <p:txBody>
          <a:bodyPr lIns="72000" tIns="72000" rIns="72000" bIns="72000" anchor="ctr">
            <a:norm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8" name="Text Placeholder 7">
            <a:extLst>
              <a:ext uri="{FF2B5EF4-FFF2-40B4-BE49-F238E27FC236}">
                <a16:creationId xmlns:a16="http://schemas.microsoft.com/office/drawing/2014/main" id="{A0CC54B6-26F8-4072-AB83-0585C1CB7813}"/>
              </a:ext>
            </a:extLst>
          </p:cNvPr>
          <p:cNvSpPr>
            <a:spLocks noGrp="1"/>
          </p:cNvSpPr>
          <p:nvPr>
            <p:ph type="body" sz="quarter" idx="20"/>
          </p:nvPr>
        </p:nvSpPr>
        <p:spPr>
          <a:xfrm>
            <a:off x="546100" y="4815034"/>
            <a:ext cx="2253661" cy="1432579"/>
          </a:xfrm>
          <a:solidFill>
            <a:schemeClr val="tx1"/>
          </a:solidFill>
        </p:spPr>
        <p:txBody>
          <a:bodyPr lIns="72000" tIns="72000" rIns="72000" bIns="72000" anchor="ctr">
            <a:norm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1" name="Footer Placeholder 3">
            <a:extLst>
              <a:ext uri="{FF2B5EF4-FFF2-40B4-BE49-F238E27FC236}">
                <a16:creationId xmlns:a16="http://schemas.microsoft.com/office/drawing/2014/main" id="{C629D3B2-022A-2A48-9BB0-BAAB4665DDC7}"/>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223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Whi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64E327-B503-4712-9300-F94B12BD95E1}"/>
              </a:ext>
            </a:extLst>
          </p:cNvPr>
          <p:cNvGrpSpPr/>
          <p:nvPr userDrawn="1"/>
        </p:nvGrpSpPr>
        <p:grpSpPr>
          <a:xfrm rot="16200000">
            <a:off x="8155980" y="2457178"/>
            <a:ext cx="5730399" cy="1943644"/>
            <a:chOff x="1085548" y="350282"/>
            <a:chExt cx="10020904" cy="3398903"/>
          </a:xfrm>
          <a:solidFill>
            <a:schemeClr val="tx1">
              <a:alpha val="10000"/>
            </a:schemeClr>
          </a:solidFill>
        </p:grpSpPr>
        <p:sp>
          <p:nvSpPr>
            <p:cNvPr id="11" name="Freeform: Shape 10">
              <a:extLst>
                <a:ext uri="{FF2B5EF4-FFF2-40B4-BE49-F238E27FC236}">
                  <a16:creationId xmlns:a16="http://schemas.microsoft.com/office/drawing/2014/main" id="{71ACE031-C292-40C2-A7EB-9EE9165DD026}"/>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53F1CF9-17CD-4488-A5A6-8D10C9E404A8}"/>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F1AFD17-D29B-41DC-9917-20DA425F6151}"/>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9EB3B5B-6725-452E-881B-B89D8BDF0B0C}"/>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B349A96-2A3C-4B9C-81C1-F735E835742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
        <p:nvSpPr>
          <p:cNvPr id="17" name="Text Placeholder 2">
            <a:extLst>
              <a:ext uri="{FF2B5EF4-FFF2-40B4-BE49-F238E27FC236}">
                <a16:creationId xmlns:a16="http://schemas.microsoft.com/office/drawing/2014/main" id="{68FABA91-C1C3-4FAF-8786-7E54CCDF2BBE}"/>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9" name="Text Placeholder 4">
            <a:extLst>
              <a:ext uri="{FF2B5EF4-FFF2-40B4-BE49-F238E27FC236}">
                <a16:creationId xmlns:a16="http://schemas.microsoft.com/office/drawing/2014/main" id="{B042E761-DB79-449A-9888-FF2C619FD328}"/>
              </a:ext>
            </a:extLst>
          </p:cNvPr>
          <p:cNvSpPr>
            <a:spLocks noGrp="1"/>
          </p:cNvSpPr>
          <p:nvPr>
            <p:ph type="body" sz="quarter" idx="15" hasCustomPrompt="1"/>
          </p:nvPr>
        </p:nvSpPr>
        <p:spPr>
          <a:xfrm>
            <a:off x="550863" y="5332623"/>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20" name="Text Placeholder 9">
            <a:extLst>
              <a:ext uri="{FF2B5EF4-FFF2-40B4-BE49-F238E27FC236}">
                <a16:creationId xmlns:a16="http://schemas.microsoft.com/office/drawing/2014/main" id="{B585C3E0-4CA2-4F9D-BE83-FFD6A1D65339}"/>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22" name="Title 1">
            <a:extLst>
              <a:ext uri="{FF2B5EF4-FFF2-40B4-BE49-F238E27FC236}">
                <a16:creationId xmlns:a16="http://schemas.microsoft.com/office/drawing/2014/main" id="{03CD6152-DD55-4294-9916-E2216760742C}"/>
              </a:ext>
            </a:extLst>
          </p:cNvPr>
          <p:cNvSpPr>
            <a:spLocks noGrp="1"/>
          </p:cNvSpPr>
          <p:nvPr>
            <p:ph type="title" hasCustomPrompt="1"/>
          </p:nvPr>
        </p:nvSpPr>
        <p:spPr>
          <a:xfrm>
            <a:off x="3023043" y="2372479"/>
            <a:ext cx="6145914" cy="720197"/>
          </a:xfrm>
          <a:blipFill dpi="0" rotWithShape="1">
            <a:blip r:embed="rId2"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tx1"/>
                </a:solidFill>
                <a:uFill>
                  <a:solidFill>
                    <a:schemeClr val="accent1"/>
                  </a:solidFill>
                </a:uFill>
              </a:defRPr>
            </a:lvl1pPr>
          </a:lstStyle>
          <a:p>
            <a:r>
              <a:rPr lang="en-US"/>
              <a:t>Presentation title GOES here</a:t>
            </a:r>
            <a:endParaRPr lang="en-GB"/>
          </a:p>
        </p:txBody>
      </p:sp>
      <p:sp>
        <p:nvSpPr>
          <p:cNvPr id="23" name="Text Placeholder 3">
            <a:extLst>
              <a:ext uri="{FF2B5EF4-FFF2-40B4-BE49-F238E27FC236}">
                <a16:creationId xmlns:a16="http://schemas.microsoft.com/office/drawing/2014/main" id="{D29D77ED-C5AE-4E1D-8CF5-98C3B7537679}"/>
              </a:ext>
            </a:extLst>
          </p:cNvPr>
          <p:cNvSpPr>
            <a:spLocks noGrp="1"/>
          </p:cNvSpPr>
          <p:nvPr>
            <p:ph type="body" sz="quarter" idx="17" hasCustomPrompt="1"/>
          </p:nvPr>
        </p:nvSpPr>
        <p:spPr>
          <a:xfrm>
            <a:off x="2028088" y="3333165"/>
            <a:ext cx="8135824" cy="307777"/>
          </a:xfrm>
        </p:spPr>
        <p:txBody>
          <a:bodyPr wrap="square">
            <a:spAutoFit/>
          </a:bodyPr>
          <a:lstStyle>
            <a:lvl1pPr algn="ctr">
              <a:defRPr sz="2000" b="0" i="0" cap="all" baseline="0">
                <a:solidFill>
                  <a:schemeClr val="bg2">
                    <a:lumMod val="50000"/>
                  </a:schemeClr>
                </a:solidFill>
                <a:latin typeface="Century Gothic" panose="020B0502020202020204" pitchFamily="34" charset="0"/>
              </a:defRPr>
            </a:lvl1pPr>
          </a:lstStyle>
          <a:p>
            <a:pPr lvl="0"/>
            <a:r>
              <a:rPr lang="en-US"/>
              <a:t>SUBTITLE HERE</a:t>
            </a:r>
          </a:p>
        </p:txBody>
      </p:sp>
      <p:sp>
        <p:nvSpPr>
          <p:cNvPr id="24" name="Picture Placeholder 23">
            <a:extLst>
              <a:ext uri="{FF2B5EF4-FFF2-40B4-BE49-F238E27FC236}">
                <a16:creationId xmlns:a16="http://schemas.microsoft.com/office/drawing/2014/main" id="{51A14D62-4DDF-4196-98A6-1F81A625801C}"/>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tx1"/>
                </a:solidFill>
              </a:defRPr>
            </a:lvl1pPr>
          </a:lstStyle>
          <a:p>
            <a:r>
              <a:rPr lang="en-GB"/>
              <a:t>Place client logo here if needed</a:t>
            </a:r>
          </a:p>
        </p:txBody>
      </p:sp>
    </p:spTree>
    <p:extLst>
      <p:ext uri="{BB962C8B-B14F-4D97-AF65-F5344CB8AC3E}">
        <p14:creationId xmlns:p14="http://schemas.microsoft.com/office/powerpoint/2010/main" val="1653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_Wide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3" name="Text Placeholder 7">
            <a:extLst>
              <a:ext uri="{FF2B5EF4-FFF2-40B4-BE49-F238E27FC236}">
                <a16:creationId xmlns:a16="http://schemas.microsoft.com/office/drawing/2014/main" id="{29A28957-A3B2-475F-AC7A-5004784354FD}"/>
              </a:ext>
            </a:extLst>
          </p:cNvPr>
          <p:cNvSpPr>
            <a:spLocks noGrp="1"/>
          </p:cNvSpPr>
          <p:nvPr>
            <p:ph type="body" sz="quarter" idx="23"/>
          </p:nvPr>
        </p:nvSpPr>
        <p:spPr>
          <a:xfrm>
            <a:off x="546100" y="4013756"/>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4" name="Text Placeholder 7">
            <a:extLst>
              <a:ext uri="{FF2B5EF4-FFF2-40B4-BE49-F238E27FC236}">
                <a16:creationId xmlns:a16="http://schemas.microsoft.com/office/drawing/2014/main" id="{2EA79574-DE7D-42ED-9504-6FCF58B91F07}"/>
              </a:ext>
            </a:extLst>
          </p:cNvPr>
          <p:cNvSpPr>
            <a:spLocks noGrp="1"/>
          </p:cNvSpPr>
          <p:nvPr>
            <p:ph type="body" sz="quarter" idx="22"/>
          </p:nvPr>
        </p:nvSpPr>
        <p:spPr>
          <a:xfrm>
            <a:off x="6176308" y="4013756"/>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A95A7AA7-D6D3-4D46-842E-4A2BA51B4DF8}"/>
              </a:ext>
            </a:extLst>
          </p:cNvPr>
          <p:cNvSpPr>
            <a:spLocks noGrp="1"/>
          </p:cNvSpPr>
          <p:nvPr>
            <p:ph idx="1"/>
          </p:nvPr>
        </p:nvSpPr>
        <p:spPr>
          <a:xfrm>
            <a:off x="550863" y="2253007"/>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5416EBC5-9CA3-4BFE-B3E0-F8A26E4EDAD8}"/>
              </a:ext>
            </a:extLst>
          </p:cNvPr>
          <p:cNvSpPr>
            <a:spLocks noGrp="1"/>
          </p:cNvSpPr>
          <p:nvPr>
            <p:ph idx="14"/>
          </p:nvPr>
        </p:nvSpPr>
        <p:spPr>
          <a:xfrm>
            <a:off x="550863" y="4637988"/>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A598F4A8-102F-4479-93CF-F3BFD7228211}"/>
              </a:ext>
            </a:extLst>
          </p:cNvPr>
          <p:cNvSpPr>
            <a:spLocks noGrp="1"/>
          </p:cNvSpPr>
          <p:nvPr>
            <p:ph idx="16"/>
          </p:nvPr>
        </p:nvSpPr>
        <p:spPr>
          <a:xfrm>
            <a:off x="6176308" y="2253007"/>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AB9FBC4-6668-4714-BF07-0B97E9999E90}"/>
              </a:ext>
            </a:extLst>
          </p:cNvPr>
          <p:cNvSpPr>
            <a:spLocks noGrp="1"/>
          </p:cNvSpPr>
          <p:nvPr>
            <p:ph idx="24"/>
          </p:nvPr>
        </p:nvSpPr>
        <p:spPr>
          <a:xfrm>
            <a:off x="6176308" y="4637988"/>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7">
            <a:extLst>
              <a:ext uri="{FF2B5EF4-FFF2-40B4-BE49-F238E27FC236}">
                <a16:creationId xmlns:a16="http://schemas.microsoft.com/office/drawing/2014/main" id="{8E6E5151-13AC-4BB2-8641-D4A2B8129016}"/>
              </a:ext>
            </a:extLst>
          </p:cNvPr>
          <p:cNvSpPr>
            <a:spLocks noGrp="1"/>
          </p:cNvSpPr>
          <p:nvPr>
            <p:ph type="body" sz="quarter" idx="13"/>
          </p:nvPr>
        </p:nvSpPr>
        <p:spPr>
          <a:xfrm>
            <a:off x="546100" y="1628775"/>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6" name="Text Placeholder 7">
            <a:extLst>
              <a:ext uri="{FF2B5EF4-FFF2-40B4-BE49-F238E27FC236}">
                <a16:creationId xmlns:a16="http://schemas.microsoft.com/office/drawing/2014/main" id="{D3A89DF2-1DA1-4DAF-9C58-4BEB46EAC929}"/>
              </a:ext>
            </a:extLst>
          </p:cNvPr>
          <p:cNvSpPr>
            <a:spLocks noGrp="1"/>
          </p:cNvSpPr>
          <p:nvPr>
            <p:ph type="body" sz="quarter" idx="20"/>
          </p:nvPr>
        </p:nvSpPr>
        <p:spPr>
          <a:xfrm>
            <a:off x="6176308" y="1628775"/>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5" name="Footer Placeholder 3">
            <a:extLst>
              <a:ext uri="{FF2B5EF4-FFF2-40B4-BE49-F238E27FC236}">
                <a16:creationId xmlns:a16="http://schemas.microsoft.com/office/drawing/2014/main" id="{CC8D4158-967C-D64F-B498-5DCC8C9E5F2A}"/>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8294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_Graphic">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5" name="Picture Placeholder 4">
            <a:extLst>
              <a:ext uri="{FF2B5EF4-FFF2-40B4-BE49-F238E27FC236}">
                <a16:creationId xmlns:a16="http://schemas.microsoft.com/office/drawing/2014/main" id="{7F8FEE5E-6E72-4F9A-96FB-BAAAF4D1A383}"/>
              </a:ext>
            </a:extLst>
          </p:cNvPr>
          <p:cNvSpPr>
            <a:spLocks noGrp="1"/>
          </p:cNvSpPr>
          <p:nvPr>
            <p:ph type="pic" sz="quarter" idx="20" hasCustomPrompt="1"/>
          </p:nvPr>
        </p:nvSpPr>
        <p:spPr>
          <a:xfrm>
            <a:off x="2882900" y="4823388"/>
            <a:ext cx="8758238" cy="1413899"/>
          </a:xfrm>
          <a:solidFill>
            <a:srgbClr val="D8D8D8">
              <a:alpha val="60000"/>
            </a:srgbClr>
          </a:solidFill>
        </p:spPr>
        <p:txBody>
          <a:bodyPr/>
          <a:lstStyle>
            <a:lvl1pPr>
              <a:defRPr b="0" i="0"/>
            </a:lvl1pPr>
          </a:lstStyle>
          <a:p>
            <a:r>
              <a:rPr lang="en-US"/>
              <a:t> </a:t>
            </a:r>
          </a:p>
        </p:txBody>
      </p:sp>
      <p:sp>
        <p:nvSpPr>
          <p:cNvPr id="16" name="Picture Placeholder 4">
            <a:extLst>
              <a:ext uri="{FF2B5EF4-FFF2-40B4-BE49-F238E27FC236}">
                <a16:creationId xmlns:a16="http://schemas.microsoft.com/office/drawing/2014/main" id="{7594E3AE-196D-430D-9981-53C93174197D}"/>
              </a:ext>
            </a:extLst>
          </p:cNvPr>
          <p:cNvSpPr>
            <a:spLocks noGrp="1"/>
          </p:cNvSpPr>
          <p:nvPr>
            <p:ph type="pic" sz="quarter" idx="19" hasCustomPrompt="1"/>
          </p:nvPr>
        </p:nvSpPr>
        <p:spPr>
          <a:xfrm>
            <a:off x="2882900" y="3202932"/>
            <a:ext cx="8758238" cy="1433513"/>
          </a:xfrm>
          <a:solidFill>
            <a:srgbClr val="D8D8D8">
              <a:alpha val="60000"/>
            </a:srgbClr>
          </a:solidFill>
        </p:spPr>
        <p:txBody>
          <a:bodyPr/>
          <a:lstStyle>
            <a:lvl1pPr>
              <a:defRPr b="0" i="0"/>
            </a:lvl1pPr>
          </a:lstStyle>
          <a:p>
            <a:r>
              <a:rPr lang="en-US"/>
              <a:t> </a:t>
            </a:r>
          </a:p>
        </p:txBody>
      </p:sp>
      <p:sp>
        <p:nvSpPr>
          <p:cNvPr id="17" name="Picture Placeholder 4">
            <a:extLst>
              <a:ext uri="{FF2B5EF4-FFF2-40B4-BE49-F238E27FC236}">
                <a16:creationId xmlns:a16="http://schemas.microsoft.com/office/drawing/2014/main" id="{16D9C28F-D0C1-4A0F-A96C-0FCC8D65C3D3}"/>
              </a:ext>
            </a:extLst>
          </p:cNvPr>
          <p:cNvSpPr>
            <a:spLocks noGrp="1"/>
          </p:cNvSpPr>
          <p:nvPr>
            <p:ph type="pic" sz="quarter" idx="21" hasCustomPrompt="1"/>
          </p:nvPr>
        </p:nvSpPr>
        <p:spPr>
          <a:xfrm>
            <a:off x="2882900" y="1628775"/>
            <a:ext cx="8758238" cy="1433513"/>
          </a:xfrm>
          <a:solidFill>
            <a:srgbClr val="D8D8D8">
              <a:alpha val="60000"/>
            </a:srgbClr>
          </a:solidFill>
        </p:spPr>
        <p:txBody>
          <a:bodyPr/>
          <a:lstStyle>
            <a:lvl1pPr>
              <a:defRPr b="0" i="0"/>
            </a:lvl1pPr>
          </a:lstStyle>
          <a:p>
            <a:r>
              <a:rPr lang="en-US"/>
              <a:t> </a:t>
            </a:r>
          </a:p>
        </p:txBody>
      </p:sp>
      <p:sp>
        <p:nvSpPr>
          <p:cNvPr id="21" name="Content Placeholder 2">
            <a:extLst>
              <a:ext uri="{FF2B5EF4-FFF2-40B4-BE49-F238E27FC236}">
                <a16:creationId xmlns:a16="http://schemas.microsoft.com/office/drawing/2014/main" id="{A5C8177B-7AFB-44E0-AB36-3055B753D00E}"/>
              </a:ext>
            </a:extLst>
          </p:cNvPr>
          <p:cNvSpPr>
            <a:spLocks noGrp="1"/>
          </p:cNvSpPr>
          <p:nvPr>
            <p:ph idx="1"/>
          </p:nvPr>
        </p:nvSpPr>
        <p:spPr>
          <a:xfrm>
            <a:off x="3530600" y="1809793"/>
            <a:ext cx="7861300" cy="1070765"/>
          </a:xfrm>
        </p:spPr>
        <p:txBody>
          <a:bodyPr>
            <a:normAutofit/>
          </a:bodyPr>
          <a:lstStyle>
            <a:lvl1pPr>
              <a:defRPr b="0" i="0"/>
            </a:lvl1pPr>
            <a:lvl2pPr>
              <a:defRPr b="0" i="0"/>
            </a:lvl2pPr>
            <a:lvl3pPr>
              <a:defRPr b="0" i="0"/>
            </a:lvl3pPr>
          </a:lstStyle>
          <a:p>
            <a:pPr lvl="0"/>
            <a:r>
              <a:rPr lang="en-US"/>
              <a:t>Click to edit Master text styles</a:t>
            </a:r>
          </a:p>
          <a:p>
            <a:pPr lvl="1"/>
            <a:r>
              <a:rPr lang="en-US"/>
              <a:t>Second level</a:t>
            </a:r>
          </a:p>
          <a:p>
            <a:pPr lvl="2"/>
            <a:r>
              <a:rPr lang="en-US"/>
              <a:t>Third level</a:t>
            </a:r>
          </a:p>
        </p:txBody>
      </p:sp>
      <p:sp>
        <p:nvSpPr>
          <p:cNvPr id="22" name="Text Placeholder 7">
            <a:extLst>
              <a:ext uri="{FF2B5EF4-FFF2-40B4-BE49-F238E27FC236}">
                <a16:creationId xmlns:a16="http://schemas.microsoft.com/office/drawing/2014/main" id="{79B727D7-D3ED-47FA-BFE3-ABD9B4CA5018}"/>
              </a:ext>
            </a:extLst>
          </p:cNvPr>
          <p:cNvSpPr>
            <a:spLocks noGrp="1"/>
          </p:cNvSpPr>
          <p:nvPr>
            <p:ph type="body" sz="quarter" idx="13"/>
          </p:nvPr>
        </p:nvSpPr>
        <p:spPr>
          <a:xfrm>
            <a:off x="546100" y="1911334"/>
            <a:ext cx="2730500" cy="867682"/>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7" name="Content Placeholder 2">
            <a:extLst>
              <a:ext uri="{FF2B5EF4-FFF2-40B4-BE49-F238E27FC236}">
                <a16:creationId xmlns:a16="http://schemas.microsoft.com/office/drawing/2014/main" id="{BFCD78BA-C5E3-4A1A-86D3-CED21075FBE1}"/>
              </a:ext>
            </a:extLst>
          </p:cNvPr>
          <p:cNvSpPr>
            <a:spLocks noGrp="1"/>
          </p:cNvSpPr>
          <p:nvPr>
            <p:ph idx="14"/>
          </p:nvPr>
        </p:nvSpPr>
        <p:spPr>
          <a:xfrm>
            <a:off x="3530600" y="3397649"/>
            <a:ext cx="7861300" cy="1070765"/>
          </a:xfrm>
        </p:spPr>
        <p:txBody>
          <a:bodyPr>
            <a:normAutofit/>
          </a:bodyPr>
          <a:lstStyle>
            <a:lvl1pPr>
              <a:defRPr b="0" i="0"/>
            </a:lvl1pPr>
            <a:lvl2pPr>
              <a:defRPr b="0" i="0"/>
            </a:lvl2pPr>
            <a:lvl3pPr>
              <a:defRPr b="0" i="0"/>
            </a:lvl3pPr>
          </a:lstStyle>
          <a:p>
            <a:pPr lvl="0"/>
            <a:r>
              <a:rPr lang="en-US"/>
              <a:t>Click to edit Master text styles</a:t>
            </a:r>
          </a:p>
          <a:p>
            <a:pPr lvl="1"/>
            <a:r>
              <a:rPr lang="en-US"/>
              <a:t>Second level</a:t>
            </a:r>
          </a:p>
          <a:p>
            <a:pPr lvl="2"/>
            <a:r>
              <a:rPr lang="en-US"/>
              <a:t>Third level</a:t>
            </a:r>
          </a:p>
        </p:txBody>
      </p:sp>
      <p:sp>
        <p:nvSpPr>
          <p:cNvPr id="28" name="Content Placeholder 2">
            <a:extLst>
              <a:ext uri="{FF2B5EF4-FFF2-40B4-BE49-F238E27FC236}">
                <a16:creationId xmlns:a16="http://schemas.microsoft.com/office/drawing/2014/main" id="{2761857E-E0C0-417C-A9AC-A6B37299B6CF}"/>
              </a:ext>
            </a:extLst>
          </p:cNvPr>
          <p:cNvSpPr>
            <a:spLocks noGrp="1"/>
          </p:cNvSpPr>
          <p:nvPr>
            <p:ph idx="15"/>
          </p:nvPr>
        </p:nvSpPr>
        <p:spPr>
          <a:xfrm>
            <a:off x="3530600" y="4985505"/>
            <a:ext cx="7861300" cy="1070765"/>
          </a:xfrm>
        </p:spPr>
        <p:txBody>
          <a:bodyPr>
            <a:normAutofit/>
          </a:bodyPr>
          <a:lstStyle>
            <a:lvl1pPr>
              <a:defRPr b="0" i="0"/>
            </a:lvl1pPr>
            <a:lvl2pPr>
              <a:defRPr b="0" i="0"/>
            </a:lvl2pPr>
            <a:lvl3pPr>
              <a:defRPr b="0" i="0"/>
            </a:lvl3pPr>
          </a:lstStyle>
          <a:p>
            <a:pPr lvl="0"/>
            <a:r>
              <a:rPr lang="en-US"/>
              <a:t>Click to edit Master text styles</a:t>
            </a:r>
          </a:p>
          <a:p>
            <a:pPr lvl="1"/>
            <a:r>
              <a:rPr lang="en-US"/>
              <a:t>Second level</a:t>
            </a:r>
          </a:p>
          <a:p>
            <a:pPr lvl="2"/>
            <a:r>
              <a:rPr lang="en-US"/>
              <a:t>Third level</a:t>
            </a:r>
          </a:p>
        </p:txBody>
      </p:sp>
      <p:sp>
        <p:nvSpPr>
          <p:cNvPr id="29" name="Text Placeholder 7">
            <a:extLst>
              <a:ext uri="{FF2B5EF4-FFF2-40B4-BE49-F238E27FC236}">
                <a16:creationId xmlns:a16="http://schemas.microsoft.com/office/drawing/2014/main" id="{818714E6-CF71-4D94-9095-69361EBD25D5}"/>
              </a:ext>
            </a:extLst>
          </p:cNvPr>
          <p:cNvSpPr>
            <a:spLocks noGrp="1"/>
          </p:cNvSpPr>
          <p:nvPr>
            <p:ph type="body" sz="quarter" idx="16"/>
          </p:nvPr>
        </p:nvSpPr>
        <p:spPr>
          <a:xfrm>
            <a:off x="546100" y="3499190"/>
            <a:ext cx="2730500" cy="867682"/>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30" name="Text Placeholder 7">
            <a:extLst>
              <a:ext uri="{FF2B5EF4-FFF2-40B4-BE49-F238E27FC236}">
                <a16:creationId xmlns:a16="http://schemas.microsoft.com/office/drawing/2014/main" id="{338D36BA-C415-44D5-947D-57ADED681DFA}"/>
              </a:ext>
            </a:extLst>
          </p:cNvPr>
          <p:cNvSpPr>
            <a:spLocks noGrp="1"/>
          </p:cNvSpPr>
          <p:nvPr>
            <p:ph type="body" sz="quarter" idx="17"/>
          </p:nvPr>
        </p:nvSpPr>
        <p:spPr>
          <a:xfrm>
            <a:off x="546100" y="5087046"/>
            <a:ext cx="2730500" cy="867682"/>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4" name="Footer Placeholder 3">
            <a:extLst>
              <a:ext uri="{FF2B5EF4-FFF2-40B4-BE49-F238E27FC236}">
                <a16:creationId xmlns:a16="http://schemas.microsoft.com/office/drawing/2014/main" id="{6852D340-6E3D-8D4A-8D46-97A94A13D37F}"/>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3532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7C5DFAE-2FB8-5F41-A895-811D04AA62D1}"/>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accent1"/>
                </a:solidFill>
              </a:defRPr>
            </a:lvl1pPr>
          </a:lstStyle>
          <a:p>
            <a:r>
              <a:rPr lang="en-US"/>
              <a:t>CLICK TO EDIT MASTER TITLE STYLE</a:t>
            </a:r>
            <a:endParaRPr lang="en-GB"/>
          </a:p>
        </p:txBody>
      </p:sp>
      <p:sp>
        <p:nvSpPr>
          <p:cNvPr id="7" name="Text Placeholder 7">
            <a:extLst>
              <a:ext uri="{FF2B5EF4-FFF2-40B4-BE49-F238E27FC236}">
                <a16:creationId xmlns:a16="http://schemas.microsoft.com/office/drawing/2014/main" id="{9F5736BE-045F-B340-AACF-3674D3375AEB}"/>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C2E5FC19-38D0-8C42-B575-563F5E00CAD0}"/>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8194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B212A07F-50B5-924B-81B2-BA41AEF47AC6}"/>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9601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redentials 1">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D1B77DD-A0A0-4F6C-90F8-CFDA503D00DE}"/>
              </a:ext>
            </a:extLst>
          </p:cNvPr>
          <p:cNvSpPr>
            <a:spLocks noGrp="1"/>
          </p:cNvSpPr>
          <p:nvPr>
            <p:ph type="title" hasCustomPrompt="1"/>
          </p:nvPr>
        </p:nvSpPr>
        <p:spPr>
          <a:xfrm>
            <a:off x="551145" y="365125"/>
            <a:ext cx="6405389" cy="332399"/>
          </a:xfrm>
          <a:prstGeom prst="rect">
            <a:avLst/>
          </a:prstGeom>
        </p:spPr>
        <p:txBody>
          <a:bodyPr vert="horz" wrap="square" lIns="0" tIns="0" rIns="0" bIns="0" rtlCol="0" anchor="t" anchorCtr="0">
            <a:spAutoFit/>
          </a:bodyPr>
          <a:lstStyle>
            <a:lvl1pPr>
              <a:lnSpc>
                <a:spcPct val="90000"/>
              </a:lnSpc>
              <a:defRPr cap="all" baseline="0">
                <a:solidFill>
                  <a:schemeClr val="tx1"/>
                </a:solidFill>
              </a:defRPr>
            </a:lvl1pPr>
          </a:lstStyle>
          <a:p>
            <a:r>
              <a:rPr lang="en-US"/>
              <a:t>Credentials template</a:t>
            </a:r>
            <a:endParaRPr lang="en-GB"/>
          </a:p>
        </p:txBody>
      </p:sp>
      <p:sp>
        <p:nvSpPr>
          <p:cNvPr id="5" name="Text Placeholder 7">
            <a:extLst>
              <a:ext uri="{FF2B5EF4-FFF2-40B4-BE49-F238E27FC236}">
                <a16:creationId xmlns:a16="http://schemas.microsoft.com/office/drawing/2014/main" id="{26437E3D-942B-4825-AA1D-0442F5E425CE}"/>
              </a:ext>
            </a:extLst>
          </p:cNvPr>
          <p:cNvSpPr>
            <a:spLocks noGrp="1"/>
          </p:cNvSpPr>
          <p:nvPr>
            <p:ph type="body" sz="quarter" idx="11" hasCustomPrompt="1"/>
          </p:nvPr>
        </p:nvSpPr>
        <p:spPr>
          <a:xfrm>
            <a:off x="551145" y="921413"/>
            <a:ext cx="6355608" cy="648636"/>
          </a:xfrm>
        </p:spPr>
        <p:txBody>
          <a:bodyPr wrap="square">
            <a:noAutofit/>
          </a:bodyPr>
          <a:lstStyle>
            <a:lvl1pPr>
              <a:lnSpc>
                <a:spcPct val="90000"/>
              </a:lnSpc>
              <a:spcBef>
                <a:spcPts val="0"/>
              </a:spcBef>
              <a:defRPr sz="1200" b="0" i="0">
                <a:solidFill>
                  <a:schemeClr val="tx1"/>
                </a:solidFill>
                <a:latin typeface="Calibri" panose="020F0502020204030204" pitchFamily="34" charset="0"/>
                <a:cs typeface="Calibri" panose="020F0502020204030204" pitchFamily="34" charset="0"/>
              </a:defRPr>
            </a:lvl1pPr>
          </a:lstStyle>
          <a:p>
            <a:pPr lvl="0"/>
            <a:r>
              <a:rPr lang="en-US"/>
              <a:t>Intro paragraph text goes here</a:t>
            </a:r>
          </a:p>
        </p:txBody>
      </p:sp>
      <p:sp>
        <p:nvSpPr>
          <p:cNvPr id="6" name="Picture Placeholder 2">
            <a:extLst>
              <a:ext uri="{FF2B5EF4-FFF2-40B4-BE49-F238E27FC236}">
                <a16:creationId xmlns:a16="http://schemas.microsoft.com/office/drawing/2014/main" id="{0E50E99D-EC88-4D9C-B2F0-FB1930DA5E19}"/>
              </a:ext>
            </a:extLst>
          </p:cNvPr>
          <p:cNvSpPr>
            <a:spLocks noGrp="1"/>
          </p:cNvSpPr>
          <p:nvPr>
            <p:ph type="pic" sz="quarter" idx="12"/>
          </p:nvPr>
        </p:nvSpPr>
        <p:spPr>
          <a:xfrm>
            <a:off x="7127875" y="0"/>
            <a:ext cx="5064125" cy="6858000"/>
          </a:xfrm>
          <a:solidFill>
            <a:schemeClr val="tx2"/>
          </a:solidFill>
        </p:spPr>
        <p:txBody>
          <a:bodyPr anchor="ctr" anchorCtr="0"/>
          <a:lstStyle>
            <a:lvl1pPr algn="ctr">
              <a:defRPr>
                <a:solidFill>
                  <a:schemeClr val="bg1"/>
                </a:solidFill>
              </a:defRPr>
            </a:lvl1pPr>
          </a:lstStyle>
          <a:p>
            <a:r>
              <a:rPr lang="en-US"/>
              <a:t>Click icon to add picture</a:t>
            </a:r>
          </a:p>
        </p:txBody>
      </p:sp>
      <p:sp>
        <p:nvSpPr>
          <p:cNvPr id="7" name="Text Placeholder 10">
            <a:extLst>
              <a:ext uri="{FF2B5EF4-FFF2-40B4-BE49-F238E27FC236}">
                <a16:creationId xmlns:a16="http://schemas.microsoft.com/office/drawing/2014/main" id="{9E5A9649-507F-4F10-B847-3BB2DE27BD52}"/>
              </a:ext>
            </a:extLst>
          </p:cNvPr>
          <p:cNvSpPr>
            <a:spLocks noGrp="1"/>
          </p:cNvSpPr>
          <p:nvPr>
            <p:ph type="body" sz="quarter" idx="14"/>
          </p:nvPr>
        </p:nvSpPr>
        <p:spPr>
          <a:xfrm>
            <a:off x="551145" y="2041740"/>
            <a:ext cx="3044543" cy="3707705"/>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77C57A1-8977-4E72-805C-3F6A36911C3A}"/>
              </a:ext>
            </a:extLst>
          </p:cNvPr>
          <p:cNvSpPr>
            <a:spLocks noGrp="1"/>
          </p:cNvSpPr>
          <p:nvPr>
            <p:ph type="body" sz="quarter" idx="15" hasCustomPrompt="1"/>
          </p:nvPr>
        </p:nvSpPr>
        <p:spPr>
          <a:xfrm>
            <a:off x="551145" y="1756360"/>
            <a:ext cx="3044543" cy="235277"/>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Approach</a:t>
            </a:r>
          </a:p>
        </p:txBody>
      </p:sp>
      <p:sp>
        <p:nvSpPr>
          <p:cNvPr id="9" name="Text Placeholder 10">
            <a:extLst>
              <a:ext uri="{FF2B5EF4-FFF2-40B4-BE49-F238E27FC236}">
                <a16:creationId xmlns:a16="http://schemas.microsoft.com/office/drawing/2014/main" id="{867B7F3B-60A5-4AA1-90F2-68C0AC5507FD}"/>
              </a:ext>
            </a:extLst>
          </p:cNvPr>
          <p:cNvSpPr>
            <a:spLocks noGrp="1"/>
          </p:cNvSpPr>
          <p:nvPr>
            <p:ph type="body" sz="quarter" idx="16"/>
          </p:nvPr>
        </p:nvSpPr>
        <p:spPr>
          <a:xfrm>
            <a:off x="3768660" y="2041740"/>
            <a:ext cx="3146425" cy="3707705"/>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69C25D2-71B4-4C5F-836F-348F880E488B}"/>
              </a:ext>
            </a:extLst>
          </p:cNvPr>
          <p:cNvSpPr>
            <a:spLocks noGrp="1"/>
          </p:cNvSpPr>
          <p:nvPr>
            <p:ph type="body" sz="quarter" idx="17" hasCustomPrompt="1"/>
          </p:nvPr>
        </p:nvSpPr>
        <p:spPr>
          <a:xfrm>
            <a:off x="3769410" y="1756360"/>
            <a:ext cx="3145675" cy="235277"/>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Impact</a:t>
            </a:r>
          </a:p>
        </p:txBody>
      </p:sp>
      <p:sp>
        <p:nvSpPr>
          <p:cNvPr id="12" name="TextBox 11">
            <a:extLst>
              <a:ext uri="{FF2B5EF4-FFF2-40B4-BE49-F238E27FC236}">
                <a16:creationId xmlns:a16="http://schemas.microsoft.com/office/drawing/2014/main" id="{5674BFE4-8DC5-A64E-B949-38A1EC4B7807}"/>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3" name="Footer Placeholder 3">
            <a:extLst>
              <a:ext uri="{FF2B5EF4-FFF2-40B4-BE49-F238E27FC236}">
                <a16:creationId xmlns:a16="http://schemas.microsoft.com/office/drawing/2014/main" id="{42E628A7-6D97-2843-B478-2964553D02BF}"/>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0932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redentials 2">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00123214-C619-406A-883F-575BE319B838}"/>
              </a:ext>
            </a:extLst>
          </p:cNvPr>
          <p:cNvSpPr>
            <a:spLocks noGrp="1"/>
          </p:cNvSpPr>
          <p:nvPr>
            <p:ph type="body" sz="quarter" idx="15" hasCustomPrompt="1"/>
          </p:nvPr>
        </p:nvSpPr>
        <p:spPr>
          <a:xfrm>
            <a:off x="542647" y="2599151"/>
            <a:ext cx="4256743" cy="276999"/>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Approach</a:t>
            </a:r>
          </a:p>
        </p:txBody>
      </p:sp>
      <p:sp>
        <p:nvSpPr>
          <p:cNvPr id="13" name="Text Placeholder 7">
            <a:extLst>
              <a:ext uri="{FF2B5EF4-FFF2-40B4-BE49-F238E27FC236}">
                <a16:creationId xmlns:a16="http://schemas.microsoft.com/office/drawing/2014/main" id="{5C78E092-946A-4CD3-878A-E8F4FC5CA86A}"/>
              </a:ext>
            </a:extLst>
          </p:cNvPr>
          <p:cNvSpPr>
            <a:spLocks noGrp="1"/>
          </p:cNvSpPr>
          <p:nvPr>
            <p:ph type="body" sz="quarter" idx="17" hasCustomPrompt="1"/>
          </p:nvPr>
        </p:nvSpPr>
        <p:spPr>
          <a:xfrm>
            <a:off x="5162134" y="2599151"/>
            <a:ext cx="4398142" cy="276999"/>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Key Benefits</a:t>
            </a:r>
          </a:p>
        </p:txBody>
      </p:sp>
      <p:sp>
        <p:nvSpPr>
          <p:cNvPr id="14" name="Text Placeholder 10">
            <a:extLst>
              <a:ext uri="{FF2B5EF4-FFF2-40B4-BE49-F238E27FC236}">
                <a16:creationId xmlns:a16="http://schemas.microsoft.com/office/drawing/2014/main" id="{48E04AC2-203F-4FC0-BB81-BD2B24966E80}"/>
              </a:ext>
            </a:extLst>
          </p:cNvPr>
          <p:cNvSpPr>
            <a:spLocks noGrp="1"/>
          </p:cNvSpPr>
          <p:nvPr>
            <p:ph type="body" sz="quarter" idx="14"/>
          </p:nvPr>
        </p:nvSpPr>
        <p:spPr>
          <a:xfrm>
            <a:off x="542647" y="2886655"/>
            <a:ext cx="4254228" cy="1610190"/>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ACC79A71-A073-45C1-B3DE-066B8FE6C316}"/>
              </a:ext>
            </a:extLst>
          </p:cNvPr>
          <p:cNvSpPr>
            <a:spLocks noGrp="1"/>
          </p:cNvSpPr>
          <p:nvPr>
            <p:ph type="body" sz="quarter" idx="16"/>
          </p:nvPr>
        </p:nvSpPr>
        <p:spPr>
          <a:xfrm>
            <a:off x="5162879" y="2886655"/>
            <a:ext cx="4397397" cy="1610190"/>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A7838CB6-182C-4D7F-85AC-17D2933AED72}"/>
              </a:ext>
            </a:extLst>
          </p:cNvPr>
          <p:cNvSpPr>
            <a:spLocks noGrp="1"/>
          </p:cNvSpPr>
          <p:nvPr>
            <p:ph type="body" sz="quarter" idx="18" hasCustomPrompt="1"/>
          </p:nvPr>
        </p:nvSpPr>
        <p:spPr>
          <a:xfrm>
            <a:off x="542647" y="1447352"/>
            <a:ext cx="4256743" cy="276999"/>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Challenge</a:t>
            </a:r>
          </a:p>
        </p:txBody>
      </p:sp>
      <p:sp>
        <p:nvSpPr>
          <p:cNvPr id="17" name="Text Placeholder 7">
            <a:extLst>
              <a:ext uri="{FF2B5EF4-FFF2-40B4-BE49-F238E27FC236}">
                <a16:creationId xmlns:a16="http://schemas.microsoft.com/office/drawing/2014/main" id="{FE25F99D-4BD7-456E-B624-D91CFD9D7F48}"/>
              </a:ext>
            </a:extLst>
          </p:cNvPr>
          <p:cNvSpPr>
            <a:spLocks noGrp="1"/>
          </p:cNvSpPr>
          <p:nvPr>
            <p:ph type="body" sz="quarter" idx="19" hasCustomPrompt="1"/>
          </p:nvPr>
        </p:nvSpPr>
        <p:spPr>
          <a:xfrm>
            <a:off x="542647" y="1750045"/>
            <a:ext cx="9044194" cy="546413"/>
          </a:xfrm>
        </p:spPr>
        <p:txBody>
          <a:bodyPr wrap="square">
            <a:noAutofit/>
          </a:bodyPr>
          <a:lstStyle>
            <a:lvl1pPr>
              <a:lnSpc>
                <a:spcPct val="90000"/>
              </a:lnSpc>
              <a:spcBef>
                <a:spcPts val="0"/>
              </a:spcBef>
              <a:defRPr sz="1200" b="0" i="0">
                <a:solidFill>
                  <a:schemeClr val="tx1"/>
                </a:solidFill>
                <a:latin typeface="Calibri" panose="020F0502020204030204" pitchFamily="34" charset="0"/>
                <a:cs typeface="Calibri" panose="020F0502020204030204" pitchFamily="34" charset="0"/>
              </a:defRPr>
            </a:lvl1pPr>
          </a:lstStyle>
          <a:p>
            <a:pPr lvl="0"/>
            <a:r>
              <a:rPr lang="en-US"/>
              <a:t>Intro paragraph text goes here</a:t>
            </a:r>
          </a:p>
        </p:txBody>
      </p:sp>
      <p:sp>
        <p:nvSpPr>
          <p:cNvPr id="4" name="Title Placeholder 1">
            <a:extLst>
              <a:ext uri="{FF2B5EF4-FFF2-40B4-BE49-F238E27FC236}">
                <a16:creationId xmlns:a16="http://schemas.microsoft.com/office/drawing/2014/main" id="{FD1B77DD-A0A0-4F6C-90F8-CFDA503D00DE}"/>
              </a:ext>
            </a:extLst>
          </p:cNvPr>
          <p:cNvSpPr>
            <a:spLocks noGrp="1"/>
          </p:cNvSpPr>
          <p:nvPr>
            <p:ph type="title" hasCustomPrompt="1"/>
          </p:nvPr>
        </p:nvSpPr>
        <p:spPr>
          <a:xfrm>
            <a:off x="551145" y="365125"/>
            <a:ext cx="6405389" cy="332399"/>
          </a:xfrm>
          <a:prstGeom prst="rect">
            <a:avLst/>
          </a:prstGeom>
        </p:spPr>
        <p:txBody>
          <a:bodyPr vert="horz" wrap="square" lIns="0" tIns="0" rIns="0" bIns="0" rtlCol="0" anchor="t" anchorCtr="0">
            <a:spAutoFit/>
          </a:bodyPr>
          <a:lstStyle>
            <a:lvl1pPr>
              <a:lnSpc>
                <a:spcPct val="90000"/>
              </a:lnSpc>
              <a:defRPr cap="all" baseline="0">
                <a:solidFill>
                  <a:schemeClr val="tx1"/>
                </a:solidFill>
              </a:defRPr>
            </a:lvl1pPr>
          </a:lstStyle>
          <a:p>
            <a:r>
              <a:rPr lang="en-US"/>
              <a:t>Credentials template</a:t>
            </a:r>
            <a:endParaRPr lang="en-GB"/>
          </a:p>
        </p:txBody>
      </p:sp>
      <p:sp>
        <p:nvSpPr>
          <p:cNvPr id="11" name="Text Placeholder 7">
            <a:extLst>
              <a:ext uri="{FF2B5EF4-FFF2-40B4-BE49-F238E27FC236}">
                <a16:creationId xmlns:a16="http://schemas.microsoft.com/office/drawing/2014/main" id="{EE7C0998-BCC4-437E-AA7C-32E9AA3EA086}"/>
              </a:ext>
            </a:extLst>
          </p:cNvPr>
          <p:cNvSpPr>
            <a:spLocks noGrp="1"/>
          </p:cNvSpPr>
          <p:nvPr>
            <p:ph type="body" sz="quarter" idx="11" hasCustomPrompt="1"/>
          </p:nvPr>
        </p:nvSpPr>
        <p:spPr>
          <a:xfrm>
            <a:off x="542647" y="814367"/>
            <a:ext cx="901762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grpSp>
        <p:nvGrpSpPr>
          <p:cNvPr id="18" name="Group 17">
            <a:extLst>
              <a:ext uri="{FF2B5EF4-FFF2-40B4-BE49-F238E27FC236}">
                <a16:creationId xmlns:a16="http://schemas.microsoft.com/office/drawing/2014/main" id="{D6393CD4-2B31-44E9-9800-16ACA6E34326}"/>
              </a:ext>
            </a:extLst>
          </p:cNvPr>
          <p:cNvGrpSpPr/>
          <p:nvPr userDrawn="1"/>
        </p:nvGrpSpPr>
        <p:grpSpPr>
          <a:xfrm rot="16200000">
            <a:off x="8155980" y="2457178"/>
            <a:ext cx="5730399" cy="1943644"/>
            <a:chOff x="1085548" y="350282"/>
            <a:chExt cx="10020904" cy="3398903"/>
          </a:xfrm>
          <a:solidFill>
            <a:schemeClr val="tx1">
              <a:alpha val="10000"/>
            </a:schemeClr>
          </a:solidFill>
        </p:grpSpPr>
        <p:sp>
          <p:nvSpPr>
            <p:cNvPr id="19" name="Freeform: Shape 18">
              <a:extLst>
                <a:ext uri="{FF2B5EF4-FFF2-40B4-BE49-F238E27FC236}">
                  <a16:creationId xmlns:a16="http://schemas.microsoft.com/office/drawing/2014/main" id="{69393A18-32DB-46FC-97E9-A414100B7676}"/>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2119059-CC4F-44C1-8C8A-F288B3414748}"/>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6F0F15F-2B75-4A81-88AF-CBB22ED9847D}"/>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2A054FC-3757-4DDC-8877-41D8F85A5A2C}"/>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2246236-B1BA-4D07-8EF0-634AC25F88E6}"/>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
        <p:nvSpPr>
          <p:cNvPr id="21" name="Footer Placeholder 3">
            <a:extLst>
              <a:ext uri="{FF2B5EF4-FFF2-40B4-BE49-F238E27FC236}">
                <a16:creationId xmlns:a16="http://schemas.microsoft.com/office/drawing/2014/main" id="{74A1D5B3-F410-B247-B4CA-85CF121E53A7}"/>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66007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se Studies">
    <p:spTree>
      <p:nvGrpSpPr>
        <p:cNvPr id="1" name=""/>
        <p:cNvGrpSpPr/>
        <p:nvPr/>
      </p:nvGrpSpPr>
      <p:grpSpPr>
        <a:xfrm>
          <a:off x="0" y="0"/>
          <a:ext cx="0" cy="0"/>
          <a:chOff x="0" y="0"/>
          <a:chExt cx="0" cy="0"/>
        </a:xfrm>
      </p:grpSpPr>
      <p:sp>
        <p:nvSpPr>
          <p:cNvPr id="19" name="Content Placeholder 6">
            <a:extLst>
              <a:ext uri="{FF2B5EF4-FFF2-40B4-BE49-F238E27FC236}">
                <a16:creationId xmlns:a16="http://schemas.microsoft.com/office/drawing/2014/main" id="{C929FA89-8A6F-4D4E-BA01-CE50294775D6}"/>
              </a:ext>
            </a:extLst>
          </p:cNvPr>
          <p:cNvSpPr>
            <a:spLocks noGrp="1"/>
          </p:cNvSpPr>
          <p:nvPr>
            <p:ph sz="quarter" idx="11"/>
          </p:nvPr>
        </p:nvSpPr>
        <p:spPr>
          <a:xfrm>
            <a:off x="2607098" y="1160463"/>
            <a:ext cx="292608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26C33E30-FC14-41CD-BD1F-F6D20D7C5AAD}"/>
              </a:ext>
            </a:extLst>
          </p:cNvPr>
          <p:cNvSpPr>
            <a:spLocks noGrp="1"/>
          </p:cNvSpPr>
          <p:nvPr>
            <p:ph type="title" hasCustomPrompt="1"/>
          </p:nvPr>
        </p:nvSpPr>
        <p:spPr>
          <a:xfrm>
            <a:off x="551145" y="354521"/>
            <a:ext cx="11026756" cy="245035"/>
          </a:xfrm>
        </p:spPr>
        <p:txBody>
          <a:bodyPr/>
          <a:lstStyle>
            <a:lvl1pPr>
              <a:defRPr/>
            </a:lvl1pPr>
          </a:lstStyle>
          <a:p>
            <a:r>
              <a:rPr lang="en-US"/>
              <a:t>Success stories template </a:t>
            </a:r>
          </a:p>
        </p:txBody>
      </p:sp>
      <p:sp>
        <p:nvSpPr>
          <p:cNvPr id="21" name="Text Placeholder 9">
            <a:extLst>
              <a:ext uri="{FF2B5EF4-FFF2-40B4-BE49-F238E27FC236}">
                <a16:creationId xmlns:a16="http://schemas.microsoft.com/office/drawing/2014/main" id="{3CFE4E08-57DA-44CA-9DAF-1511B52E0CE3}"/>
              </a:ext>
            </a:extLst>
          </p:cNvPr>
          <p:cNvSpPr>
            <a:spLocks noGrp="1"/>
          </p:cNvSpPr>
          <p:nvPr>
            <p:ph type="body" sz="quarter" idx="12" hasCustomPrompt="1"/>
          </p:nvPr>
        </p:nvSpPr>
        <p:spPr>
          <a:xfrm>
            <a:off x="2607098" y="942997"/>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Situation</a:t>
            </a:r>
          </a:p>
        </p:txBody>
      </p:sp>
      <p:sp>
        <p:nvSpPr>
          <p:cNvPr id="22" name="Content Placeholder 6">
            <a:extLst>
              <a:ext uri="{FF2B5EF4-FFF2-40B4-BE49-F238E27FC236}">
                <a16:creationId xmlns:a16="http://schemas.microsoft.com/office/drawing/2014/main" id="{DB90E2A0-3477-476D-885A-3E2415FE0798}"/>
              </a:ext>
            </a:extLst>
          </p:cNvPr>
          <p:cNvSpPr>
            <a:spLocks noGrp="1"/>
          </p:cNvSpPr>
          <p:nvPr>
            <p:ph sz="quarter" idx="13"/>
          </p:nvPr>
        </p:nvSpPr>
        <p:spPr>
          <a:xfrm>
            <a:off x="2607098" y="3844904"/>
            <a:ext cx="292608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6">
            <a:extLst>
              <a:ext uri="{FF2B5EF4-FFF2-40B4-BE49-F238E27FC236}">
                <a16:creationId xmlns:a16="http://schemas.microsoft.com/office/drawing/2014/main" id="{A0730ED1-FBA2-4208-ABC1-9B724DCEB8DE}"/>
              </a:ext>
            </a:extLst>
          </p:cNvPr>
          <p:cNvSpPr>
            <a:spLocks noGrp="1"/>
          </p:cNvSpPr>
          <p:nvPr>
            <p:ph sz="quarter" idx="14"/>
          </p:nvPr>
        </p:nvSpPr>
        <p:spPr>
          <a:xfrm>
            <a:off x="5694276" y="1160463"/>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6">
            <a:extLst>
              <a:ext uri="{FF2B5EF4-FFF2-40B4-BE49-F238E27FC236}">
                <a16:creationId xmlns:a16="http://schemas.microsoft.com/office/drawing/2014/main" id="{77255820-4E5B-440F-8E6A-975006559678}"/>
              </a:ext>
            </a:extLst>
          </p:cNvPr>
          <p:cNvSpPr>
            <a:spLocks noGrp="1"/>
          </p:cNvSpPr>
          <p:nvPr>
            <p:ph sz="quarter" idx="16"/>
          </p:nvPr>
        </p:nvSpPr>
        <p:spPr>
          <a:xfrm>
            <a:off x="5694276" y="3844904"/>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8DD8BF11-9F54-41E2-B07E-18F0EDE23AE6}"/>
              </a:ext>
            </a:extLst>
          </p:cNvPr>
          <p:cNvSpPr>
            <a:spLocks noGrp="1"/>
          </p:cNvSpPr>
          <p:nvPr>
            <p:ph type="pic" sz="quarter" idx="27" hasCustomPrompt="1"/>
          </p:nvPr>
        </p:nvSpPr>
        <p:spPr>
          <a:xfrm>
            <a:off x="2607098" y="1151319"/>
            <a:ext cx="2926080" cy="9144"/>
          </a:xfrm>
          <a:solidFill>
            <a:schemeClr val="accent1"/>
          </a:solidFill>
        </p:spPr>
        <p:txBody>
          <a:bodyPr/>
          <a:lstStyle>
            <a:lvl1pPr>
              <a:defRPr b="0" i="0"/>
            </a:lvl1pPr>
          </a:lstStyle>
          <a:p>
            <a:r>
              <a:rPr lang="en-US"/>
              <a:t> </a:t>
            </a:r>
          </a:p>
        </p:txBody>
      </p:sp>
      <p:sp>
        <p:nvSpPr>
          <p:cNvPr id="26" name="Text Placeholder 9">
            <a:extLst>
              <a:ext uri="{FF2B5EF4-FFF2-40B4-BE49-F238E27FC236}">
                <a16:creationId xmlns:a16="http://schemas.microsoft.com/office/drawing/2014/main" id="{B7EB82F5-4F12-46B6-BBBC-2151372B7EA3}"/>
              </a:ext>
            </a:extLst>
          </p:cNvPr>
          <p:cNvSpPr>
            <a:spLocks noGrp="1"/>
          </p:cNvSpPr>
          <p:nvPr>
            <p:ph type="body" sz="quarter" idx="28" hasCustomPrompt="1"/>
          </p:nvPr>
        </p:nvSpPr>
        <p:spPr>
          <a:xfrm>
            <a:off x="2607098" y="3611041"/>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Situation</a:t>
            </a:r>
          </a:p>
        </p:txBody>
      </p:sp>
      <p:sp>
        <p:nvSpPr>
          <p:cNvPr id="27" name="Picture Placeholder 4">
            <a:extLst>
              <a:ext uri="{FF2B5EF4-FFF2-40B4-BE49-F238E27FC236}">
                <a16:creationId xmlns:a16="http://schemas.microsoft.com/office/drawing/2014/main" id="{32452794-C669-43A0-A2E7-D9435021AAD3}"/>
              </a:ext>
            </a:extLst>
          </p:cNvPr>
          <p:cNvSpPr>
            <a:spLocks noGrp="1"/>
          </p:cNvSpPr>
          <p:nvPr>
            <p:ph type="pic" sz="quarter" idx="29" hasCustomPrompt="1"/>
          </p:nvPr>
        </p:nvSpPr>
        <p:spPr>
          <a:xfrm>
            <a:off x="2607098" y="3819363"/>
            <a:ext cx="2926080" cy="9144"/>
          </a:xfrm>
          <a:solidFill>
            <a:schemeClr val="accent1"/>
          </a:solidFill>
        </p:spPr>
        <p:txBody>
          <a:bodyPr/>
          <a:lstStyle>
            <a:lvl1pPr>
              <a:defRPr b="0" i="0"/>
            </a:lvl1pPr>
          </a:lstStyle>
          <a:p>
            <a:r>
              <a:rPr lang="en-US"/>
              <a:t> </a:t>
            </a:r>
          </a:p>
        </p:txBody>
      </p:sp>
      <p:sp>
        <p:nvSpPr>
          <p:cNvPr id="28" name="Text Placeholder 9">
            <a:extLst>
              <a:ext uri="{FF2B5EF4-FFF2-40B4-BE49-F238E27FC236}">
                <a16:creationId xmlns:a16="http://schemas.microsoft.com/office/drawing/2014/main" id="{E30F8897-60DB-4978-83BF-835C07BBBD2D}"/>
              </a:ext>
            </a:extLst>
          </p:cNvPr>
          <p:cNvSpPr>
            <a:spLocks noGrp="1"/>
          </p:cNvSpPr>
          <p:nvPr>
            <p:ph type="body" sz="quarter" idx="30" hasCustomPrompt="1"/>
          </p:nvPr>
        </p:nvSpPr>
        <p:spPr>
          <a:xfrm>
            <a:off x="5681750" y="942997"/>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Capco’s approach</a:t>
            </a:r>
          </a:p>
        </p:txBody>
      </p:sp>
      <p:sp>
        <p:nvSpPr>
          <p:cNvPr id="29" name="Picture Placeholder 4">
            <a:extLst>
              <a:ext uri="{FF2B5EF4-FFF2-40B4-BE49-F238E27FC236}">
                <a16:creationId xmlns:a16="http://schemas.microsoft.com/office/drawing/2014/main" id="{FABA7A38-C61B-446B-A9AA-4BD28B19E081}"/>
              </a:ext>
            </a:extLst>
          </p:cNvPr>
          <p:cNvSpPr>
            <a:spLocks noGrp="1"/>
          </p:cNvSpPr>
          <p:nvPr>
            <p:ph type="pic" sz="quarter" idx="31" hasCustomPrompt="1"/>
          </p:nvPr>
        </p:nvSpPr>
        <p:spPr>
          <a:xfrm>
            <a:off x="5681750" y="1151319"/>
            <a:ext cx="2926080" cy="9144"/>
          </a:xfrm>
          <a:solidFill>
            <a:schemeClr val="accent1"/>
          </a:solidFill>
        </p:spPr>
        <p:txBody>
          <a:bodyPr/>
          <a:lstStyle>
            <a:lvl1pPr>
              <a:defRPr b="0" i="0"/>
            </a:lvl1pPr>
          </a:lstStyle>
          <a:p>
            <a:r>
              <a:rPr lang="en-US"/>
              <a:t> </a:t>
            </a:r>
          </a:p>
        </p:txBody>
      </p:sp>
      <p:sp>
        <p:nvSpPr>
          <p:cNvPr id="30" name="Text Placeholder 9">
            <a:extLst>
              <a:ext uri="{FF2B5EF4-FFF2-40B4-BE49-F238E27FC236}">
                <a16:creationId xmlns:a16="http://schemas.microsoft.com/office/drawing/2014/main" id="{A08BA19F-2C87-43A0-A84A-0424DE1605B8}"/>
              </a:ext>
            </a:extLst>
          </p:cNvPr>
          <p:cNvSpPr>
            <a:spLocks noGrp="1"/>
          </p:cNvSpPr>
          <p:nvPr>
            <p:ph type="body" sz="quarter" idx="32" hasCustomPrompt="1"/>
          </p:nvPr>
        </p:nvSpPr>
        <p:spPr>
          <a:xfrm>
            <a:off x="5681750" y="3611041"/>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Capco’s approach</a:t>
            </a:r>
          </a:p>
        </p:txBody>
      </p:sp>
      <p:sp>
        <p:nvSpPr>
          <p:cNvPr id="31" name="Picture Placeholder 4">
            <a:extLst>
              <a:ext uri="{FF2B5EF4-FFF2-40B4-BE49-F238E27FC236}">
                <a16:creationId xmlns:a16="http://schemas.microsoft.com/office/drawing/2014/main" id="{5842ADB2-B128-46F4-85B8-AF39CC8F9DE6}"/>
              </a:ext>
            </a:extLst>
          </p:cNvPr>
          <p:cNvSpPr>
            <a:spLocks noGrp="1"/>
          </p:cNvSpPr>
          <p:nvPr>
            <p:ph type="pic" sz="quarter" idx="33" hasCustomPrompt="1"/>
          </p:nvPr>
        </p:nvSpPr>
        <p:spPr>
          <a:xfrm>
            <a:off x="5681750" y="3819363"/>
            <a:ext cx="2926080" cy="9144"/>
          </a:xfrm>
          <a:solidFill>
            <a:schemeClr val="accent1"/>
          </a:solidFill>
        </p:spPr>
        <p:txBody>
          <a:bodyPr/>
          <a:lstStyle>
            <a:lvl1pPr>
              <a:defRPr b="0" i="0"/>
            </a:lvl1pPr>
          </a:lstStyle>
          <a:p>
            <a:r>
              <a:rPr lang="en-US"/>
              <a:t> </a:t>
            </a:r>
          </a:p>
        </p:txBody>
      </p:sp>
      <p:sp>
        <p:nvSpPr>
          <p:cNvPr id="32" name="Content Placeholder 6">
            <a:extLst>
              <a:ext uri="{FF2B5EF4-FFF2-40B4-BE49-F238E27FC236}">
                <a16:creationId xmlns:a16="http://schemas.microsoft.com/office/drawing/2014/main" id="{3E774EF5-A69E-4F77-AD87-DD46B263DCF5}"/>
              </a:ext>
            </a:extLst>
          </p:cNvPr>
          <p:cNvSpPr>
            <a:spLocks noGrp="1"/>
          </p:cNvSpPr>
          <p:nvPr>
            <p:ph sz="quarter" idx="34"/>
          </p:nvPr>
        </p:nvSpPr>
        <p:spPr>
          <a:xfrm>
            <a:off x="8725574" y="1160463"/>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6">
            <a:extLst>
              <a:ext uri="{FF2B5EF4-FFF2-40B4-BE49-F238E27FC236}">
                <a16:creationId xmlns:a16="http://schemas.microsoft.com/office/drawing/2014/main" id="{4CB997F7-3464-40B0-84D6-521A05BE2E08}"/>
              </a:ext>
            </a:extLst>
          </p:cNvPr>
          <p:cNvSpPr>
            <a:spLocks noGrp="1"/>
          </p:cNvSpPr>
          <p:nvPr>
            <p:ph sz="quarter" idx="35"/>
          </p:nvPr>
        </p:nvSpPr>
        <p:spPr>
          <a:xfrm>
            <a:off x="8725574" y="3844904"/>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9">
            <a:extLst>
              <a:ext uri="{FF2B5EF4-FFF2-40B4-BE49-F238E27FC236}">
                <a16:creationId xmlns:a16="http://schemas.microsoft.com/office/drawing/2014/main" id="{5104AF14-D509-4DD4-B075-E5F948D1CD03}"/>
              </a:ext>
            </a:extLst>
          </p:cNvPr>
          <p:cNvSpPr>
            <a:spLocks noGrp="1"/>
          </p:cNvSpPr>
          <p:nvPr>
            <p:ph type="body" sz="quarter" idx="36" hasCustomPrompt="1"/>
          </p:nvPr>
        </p:nvSpPr>
        <p:spPr>
          <a:xfrm>
            <a:off x="8713048" y="942997"/>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benefits</a:t>
            </a:r>
          </a:p>
        </p:txBody>
      </p:sp>
      <p:sp>
        <p:nvSpPr>
          <p:cNvPr id="35" name="Picture Placeholder 4">
            <a:extLst>
              <a:ext uri="{FF2B5EF4-FFF2-40B4-BE49-F238E27FC236}">
                <a16:creationId xmlns:a16="http://schemas.microsoft.com/office/drawing/2014/main" id="{093AD284-FAE1-41A8-B7C1-E68DD9043CCC}"/>
              </a:ext>
            </a:extLst>
          </p:cNvPr>
          <p:cNvSpPr>
            <a:spLocks noGrp="1"/>
          </p:cNvSpPr>
          <p:nvPr>
            <p:ph type="pic" sz="quarter" idx="37" hasCustomPrompt="1"/>
          </p:nvPr>
        </p:nvSpPr>
        <p:spPr>
          <a:xfrm>
            <a:off x="8713048" y="1151319"/>
            <a:ext cx="2926080" cy="9144"/>
          </a:xfrm>
          <a:solidFill>
            <a:schemeClr val="accent1"/>
          </a:solidFill>
        </p:spPr>
        <p:txBody>
          <a:bodyPr/>
          <a:lstStyle>
            <a:lvl1pPr>
              <a:defRPr b="0" i="0"/>
            </a:lvl1pPr>
          </a:lstStyle>
          <a:p>
            <a:r>
              <a:rPr lang="en-US"/>
              <a:t> </a:t>
            </a:r>
          </a:p>
        </p:txBody>
      </p:sp>
      <p:sp>
        <p:nvSpPr>
          <p:cNvPr id="36" name="Text Placeholder 9">
            <a:extLst>
              <a:ext uri="{FF2B5EF4-FFF2-40B4-BE49-F238E27FC236}">
                <a16:creationId xmlns:a16="http://schemas.microsoft.com/office/drawing/2014/main" id="{393321AC-EF8F-4D9E-A966-44A78F962FB1}"/>
              </a:ext>
            </a:extLst>
          </p:cNvPr>
          <p:cNvSpPr>
            <a:spLocks noGrp="1"/>
          </p:cNvSpPr>
          <p:nvPr>
            <p:ph type="body" sz="quarter" idx="38" hasCustomPrompt="1"/>
          </p:nvPr>
        </p:nvSpPr>
        <p:spPr>
          <a:xfrm>
            <a:off x="8713048" y="3611041"/>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benefits</a:t>
            </a:r>
          </a:p>
        </p:txBody>
      </p:sp>
      <p:sp>
        <p:nvSpPr>
          <p:cNvPr id="37" name="Picture Placeholder 4">
            <a:extLst>
              <a:ext uri="{FF2B5EF4-FFF2-40B4-BE49-F238E27FC236}">
                <a16:creationId xmlns:a16="http://schemas.microsoft.com/office/drawing/2014/main" id="{F9F9185B-0C23-4466-A49B-9961A0EA75C9}"/>
              </a:ext>
            </a:extLst>
          </p:cNvPr>
          <p:cNvSpPr>
            <a:spLocks noGrp="1"/>
          </p:cNvSpPr>
          <p:nvPr>
            <p:ph type="pic" sz="quarter" idx="39" hasCustomPrompt="1"/>
          </p:nvPr>
        </p:nvSpPr>
        <p:spPr>
          <a:xfrm>
            <a:off x="8713048" y="3819363"/>
            <a:ext cx="2926080" cy="9144"/>
          </a:xfrm>
          <a:solidFill>
            <a:schemeClr val="accent1"/>
          </a:solidFill>
        </p:spPr>
        <p:txBody>
          <a:bodyPr/>
          <a:lstStyle>
            <a:lvl1pPr>
              <a:defRPr b="0" i="0"/>
            </a:lvl1pPr>
          </a:lstStyle>
          <a:p>
            <a:r>
              <a:rPr lang="en-US"/>
              <a:t> </a:t>
            </a:r>
          </a:p>
        </p:txBody>
      </p:sp>
      <p:sp>
        <p:nvSpPr>
          <p:cNvPr id="38" name="Text Placeholder 9">
            <a:extLst>
              <a:ext uri="{FF2B5EF4-FFF2-40B4-BE49-F238E27FC236}">
                <a16:creationId xmlns:a16="http://schemas.microsoft.com/office/drawing/2014/main" id="{EA73B28A-D86E-4E98-9256-97CE90BE1F33}"/>
              </a:ext>
            </a:extLst>
          </p:cNvPr>
          <p:cNvSpPr>
            <a:spLocks noGrp="1"/>
          </p:cNvSpPr>
          <p:nvPr>
            <p:ph type="body" sz="quarter" idx="40" hasCustomPrompt="1"/>
          </p:nvPr>
        </p:nvSpPr>
        <p:spPr>
          <a:xfrm>
            <a:off x="551145" y="1402043"/>
            <a:ext cx="1767670" cy="476861"/>
          </a:xfrm>
          <a:noFill/>
        </p:spPr>
        <p:txBody>
          <a:bodyPr anchor="ctr" anchorCtr="0">
            <a:noAutofit/>
          </a:bodyPr>
          <a:lstStyle>
            <a:lvl1pPr algn="l">
              <a:defRPr sz="1600" b="1" i="0" cap="none" baseline="0">
                <a:solidFill>
                  <a:schemeClr val="accent1"/>
                </a:solidFill>
                <a:latin typeface="Century Gothic" panose="020B0502020202020204" pitchFamily="34" charset="0"/>
              </a:defRPr>
            </a:lvl1pPr>
          </a:lstStyle>
          <a:p>
            <a:pPr lvl="0"/>
            <a:r>
              <a:rPr lang="en-US"/>
              <a:t>Bank Name</a:t>
            </a:r>
          </a:p>
        </p:txBody>
      </p:sp>
      <p:sp>
        <p:nvSpPr>
          <p:cNvPr id="39" name="Text Placeholder 9">
            <a:extLst>
              <a:ext uri="{FF2B5EF4-FFF2-40B4-BE49-F238E27FC236}">
                <a16:creationId xmlns:a16="http://schemas.microsoft.com/office/drawing/2014/main" id="{EC41CA26-BF64-4016-8C29-E861D94F6A7B}"/>
              </a:ext>
            </a:extLst>
          </p:cNvPr>
          <p:cNvSpPr>
            <a:spLocks noGrp="1"/>
          </p:cNvSpPr>
          <p:nvPr>
            <p:ph type="body" sz="quarter" idx="41" hasCustomPrompt="1"/>
          </p:nvPr>
        </p:nvSpPr>
        <p:spPr>
          <a:xfrm>
            <a:off x="551145" y="1953188"/>
            <a:ext cx="1767670" cy="1203371"/>
          </a:xfrm>
          <a:noFill/>
        </p:spPr>
        <p:txBody>
          <a:bodyPr anchor="t" anchorCtr="0">
            <a:noAutofit/>
          </a:bodyPr>
          <a:lstStyle>
            <a:lvl1pPr algn="l">
              <a:defRPr sz="1200" b="0" i="0" cap="none" baseline="0">
                <a:solidFill>
                  <a:schemeClr val="tx1"/>
                </a:solidFill>
                <a:latin typeface="Century Gothic" panose="020B0502020202020204" pitchFamily="34" charset="0"/>
              </a:defRPr>
            </a:lvl1pPr>
          </a:lstStyle>
          <a:p>
            <a:pPr lvl="0"/>
            <a:r>
              <a:rPr lang="en-US"/>
              <a:t>Region:</a:t>
            </a:r>
          </a:p>
          <a:p>
            <a:pPr lvl="0"/>
            <a:r>
              <a:rPr lang="en-US"/>
              <a:t>Applicability:</a:t>
            </a:r>
          </a:p>
        </p:txBody>
      </p:sp>
      <p:sp>
        <p:nvSpPr>
          <p:cNvPr id="40" name="Text Placeholder 9">
            <a:extLst>
              <a:ext uri="{FF2B5EF4-FFF2-40B4-BE49-F238E27FC236}">
                <a16:creationId xmlns:a16="http://schemas.microsoft.com/office/drawing/2014/main" id="{531C2CD3-C003-4671-A576-6950D8B701E5}"/>
              </a:ext>
            </a:extLst>
          </p:cNvPr>
          <p:cNvSpPr>
            <a:spLocks noGrp="1"/>
          </p:cNvSpPr>
          <p:nvPr>
            <p:ph type="body" sz="quarter" idx="42" hasCustomPrompt="1"/>
          </p:nvPr>
        </p:nvSpPr>
        <p:spPr>
          <a:xfrm>
            <a:off x="551145" y="4195347"/>
            <a:ext cx="1767670" cy="476861"/>
          </a:xfrm>
          <a:noFill/>
        </p:spPr>
        <p:txBody>
          <a:bodyPr anchor="ctr" anchorCtr="0">
            <a:noAutofit/>
          </a:bodyPr>
          <a:lstStyle>
            <a:lvl1pPr algn="l">
              <a:defRPr sz="1600" b="1" i="0" cap="none" baseline="0">
                <a:solidFill>
                  <a:schemeClr val="accent1"/>
                </a:solidFill>
                <a:latin typeface="Century Gothic" panose="020B0502020202020204" pitchFamily="34" charset="0"/>
              </a:defRPr>
            </a:lvl1pPr>
          </a:lstStyle>
          <a:p>
            <a:pPr lvl="0"/>
            <a:r>
              <a:rPr lang="en-US"/>
              <a:t>Bank Name</a:t>
            </a:r>
          </a:p>
        </p:txBody>
      </p:sp>
      <p:sp>
        <p:nvSpPr>
          <p:cNvPr id="41" name="Text Placeholder 9">
            <a:extLst>
              <a:ext uri="{FF2B5EF4-FFF2-40B4-BE49-F238E27FC236}">
                <a16:creationId xmlns:a16="http://schemas.microsoft.com/office/drawing/2014/main" id="{B46A02CC-C5A1-48A4-A3A8-BE222621833B}"/>
              </a:ext>
            </a:extLst>
          </p:cNvPr>
          <p:cNvSpPr>
            <a:spLocks noGrp="1"/>
          </p:cNvSpPr>
          <p:nvPr>
            <p:ph type="body" sz="quarter" idx="43" hasCustomPrompt="1"/>
          </p:nvPr>
        </p:nvSpPr>
        <p:spPr>
          <a:xfrm>
            <a:off x="551145" y="4746492"/>
            <a:ext cx="1767670" cy="1203371"/>
          </a:xfrm>
          <a:noFill/>
        </p:spPr>
        <p:txBody>
          <a:bodyPr anchor="t" anchorCtr="0">
            <a:noAutofit/>
          </a:bodyPr>
          <a:lstStyle>
            <a:lvl1pPr algn="l">
              <a:defRPr sz="1200" b="0" i="0" cap="none" baseline="0">
                <a:solidFill>
                  <a:schemeClr val="tx1"/>
                </a:solidFill>
                <a:latin typeface="Century Gothic" panose="020B0502020202020204" pitchFamily="34" charset="0"/>
              </a:defRPr>
            </a:lvl1pPr>
          </a:lstStyle>
          <a:p>
            <a:pPr lvl="0"/>
            <a:r>
              <a:rPr lang="en-US"/>
              <a:t>Region:</a:t>
            </a:r>
          </a:p>
          <a:p>
            <a:pPr lvl="0"/>
            <a:r>
              <a:rPr lang="en-US"/>
              <a:t>Applicability:</a:t>
            </a:r>
          </a:p>
        </p:txBody>
      </p:sp>
      <p:sp>
        <p:nvSpPr>
          <p:cNvPr id="42" name="Footer Placeholder 3">
            <a:extLst>
              <a:ext uri="{FF2B5EF4-FFF2-40B4-BE49-F238E27FC236}">
                <a16:creationId xmlns:a16="http://schemas.microsoft.com/office/drawing/2014/main" id="{9C60C7AB-0C64-7B48-990B-F64DDE507FCC}"/>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5823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ni Profiles">
    <p:spTree>
      <p:nvGrpSpPr>
        <p:cNvPr id="1" name=""/>
        <p:cNvGrpSpPr/>
        <p:nvPr/>
      </p:nvGrpSpPr>
      <p:grpSpPr>
        <a:xfrm>
          <a:off x="0" y="0"/>
          <a:ext cx="0" cy="0"/>
          <a:chOff x="0" y="0"/>
          <a:chExt cx="0" cy="0"/>
        </a:xfrm>
      </p:grpSpPr>
      <p:sp>
        <p:nvSpPr>
          <p:cNvPr id="42" name="Text Placeholder 7">
            <a:extLst>
              <a:ext uri="{FF2B5EF4-FFF2-40B4-BE49-F238E27FC236}">
                <a16:creationId xmlns:a16="http://schemas.microsoft.com/office/drawing/2014/main" id="{6DF740CB-A261-446B-B086-C128BC325DFD}"/>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43" name="Title Placeholder 1">
            <a:extLst>
              <a:ext uri="{FF2B5EF4-FFF2-40B4-BE49-F238E27FC236}">
                <a16:creationId xmlns:a16="http://schemas.microsoft.com/office/drawing/2014/main" id="{1976B05C-2649-4105-B7FF-9464D7233810}"/>
              </a:ext>
            </a:extLst>
          </p:cNvPr>
          <p:cNvSpPr>
            <a:spLocks noGrp="1"/>
          </p:cNvSpPr>
          <p:nvPr>
            <p:ph type="title" hasCustomPrompt="1"/>
          </p:nvPr>
        </p:nvSpPr>
        <p:spPr>
          <a:xfrm>
            <a:off x="541588" y="365126"/>
            <a:ext cx="11090274"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BIOS TEMPLATE</a:t>
            </a:r>
            <a:endParaRPr lang="en-GB"/>
          </a:p>
        </p:txBody>
      </p:sp>
      <p:sp>
        <p:nvSpPr>
          <p:cNvPr id="44" name="Picture Placeholder 33">
            <a:extLst>
              <a:ext uri="{FF2B5EF4-FFF2-40B4-BE49-F238E27FC236}">
                <a16:creationId xmlns:a16="http://schemas.microsoft.com/office/drawing/2014/main" id="{F003C5E9-C495-4F0B-BF82-2B4EFC52CB65}"/>
              </a:ext>
            </a:extLst>
          </p:cNvPr>
          <p:cNvSpPr>
            <a:spLocks noGrp="1"/>
          </p:cNvSpPr>
          <p:nvPr>
            <p:ph type="pic" sz="quarter" idx="29"/>
          </p:nvPr>
        </p:nvSpPr>
        <p:spPr>
          <a:xfrm>
            <a:off x="541134" y="1469230"/>
            <a:ext cx="876300" cy="808038"/>
          </a:xfrm>
          <a:solidFill>
            <a:schemeClr val="bg2"/>
          </a:solidFill>
        </p:spPr>
        <p:txBody>
          <a:bodyPr anchor="ctr"/>
          <a:lstStyle>
            <a:lvl1pPr algn="ctr">
              <a:defRPr/>
            </a:lvl1pPr>
          </a:lstStyle>
          <a:p>
            <a:r>
              <a:rPr lang="en-US"/>
              <a:t>Click icon to add picture</a:t>
            </a:r>
          </a:p>
        </p:txBody>
      </p:sp>
      <p:sp>
        <p:nvSpPr>
          <p:cNvPr id="45" name="Text Placeholder 2">
            <a:extLst>
              <a:ext uri="{FF2B5EF4-FFF2-40B4-BE49-F238E27FC236}">
                <a16:creationId xmlns:a16="http://schemas.microsoft.com/office/drawing/2014/main" id="{1672E28C-807E-4B61-BA47-F046E2F4DD9F}"/>
              </a:ext>
            </a:extLst>
          </p:cNvPr>
          <p:cNvSpPr>
            <a:spLocks noGrp="1"/>
          </p:cNvSpPr>
          <p:nvPr>
            <p:ph type="body" sz="quarter" idx="30" hasCustomPrompt="1"/>
          </p:nvPr>
        </p:nvSpPr>
        <p:spPr>
          <a:xfrm>
            <a:off x="1511299" y="14684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46" name="Picture Placeholder 33">
            <a:extLst>
              <a:ext uri="{FF2B5EF4-FFF2-40B4-BE49-F238E27FC236}">
                <a16:creationId xmlns:a16="http://schemas.microsoft.com/office/drawing/2014/main" id="{63A389A5-65D7-4905-B0BD-3C2DF3450658}"/>
              </a:ext>
            </a:extLst>
          </p:cNvPr>
          <p:cNvSpPr>
            <a:spLocks noGrp="1"/>
          </p:cNvSpPr>
          <p:nvPr>
            <p:ph type="pic" sz="quarter" idx="31"/>
          </p:nvPr>
        </p:nvSpPr>
        <p:spPr>
          <a:xfrm>
            <a:off x="541134" y="2637630"/>
            <a:ext cx="876300" cy="808038"/>
          </a:xfrm>
          <a:solidFill>
            <a:schemeClr val="bg2"/>
          </a:solidFill>
        </p:spPr>
        <p:txBody>
          <a:bodyPr anchor="ctr"/>
          <a:lstStyle>
            <a:lvl1pPr algn="ctr">
              <a:defRPr/>
            </a:lvl1pPr>
          </a:lstStyle>
          <a:p>
            <a:r>
              <a:rPr lang="en-US"/>
              <a:t>Click icon to add picture</a:t>
            </a:r>
          </a:p>
        </p:txBody>
      </p:sp>
      <p:sp>
        <p:nvSpPr>
          <p:cNvPr id="47" name="Text Placeholder 2">
            <a:extLst>
              <a:ext uri="{FF2B5EF4-FFF2-40B4-BE49-F238E27FC236}">
                <a16:creationId xmlns:a16="http://schemas.microsoft.com/office/drawing/2014/main" id="{B3F44EDD-E383-4EDA-8C75-C95DA7E2217E}"/>
              </a:ext>
            </a:extLst>
          </p:cNvPr>
          <p:cNvSpPr>
            <a:spLocks noGrp="1"/>
          </p:cNvSpPr>
          <p:nvPr>
            <p:ph type="body" sz="quarter" idx="32" hasCustomPrompt="1"/>
          </p:nvPr>
        </p:nvSpPr>
        <p:spPr>
          <a:xfrm>
            <a:off x="1511299" y="26368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48" name="Picture Placeholder 33">
            <a:extLst>
              <a:ext uri="{FF2B5EF4-FFF2-40B4-BE49-F238E27FC236}">
                <a16:creationId xmlns:a16="http://schemas.microsoft.com/office/drawing/2014/main" id="{2FAD680A-FA79-43A4-8B73-772C5604264C}"/>
              </a:ext>
            </a:extLst>
          </p:cNvPr>
          <p:cNvSpPr>
            <a:spLocks noGrp="1"/>
          </p:cNvSpPr>
          <p:nvPr>
            <p:ph type="pic" sz="quarter" idx="33"/>
          </p:nvPr>
        </p:nvSpPr>
        <p:spPr>
          <a:xfrm>
            <a:off x="541134" y="3818730"/>
            <a:ext cx="876300" cy="808038"/>
          </a:xfrm>
          <a:solidFill>
            <a:schemeClr val="bg2"/>
          </a:solidFill>
        </p:spPr>
        <p:txBody>
          <a:bodyPr anchor="ctr"/>
          <a:lstStyle>
            <a:lvl1pPr algn="ctr">
              <a:defRPr/>
            </a:lvl1pPr>
          </a:lstStyle>
          <a:p>
            <a:r>
              <a:rPr lang="en-US"/>
              <a:t>Click icon to add picture</a:t>
            </a:r>
          </a:p>
        </p:txBody>
      </p:sp>
      <p:sp>
        <p:nvSpPr>
          <p:cNvPr id="49" name="Text Placeholder 2">
            <a:extLst>
              <a:ext uri="{FF2B5EF4-FFF2-40B4-BE49-F238E27FC236}">
                <a16:creationId xmlns:a16="http://schemas.microsoft.com/office/drawing/2014/main" id="{E2C6D1C3-04BA-4932-BE11-D32AA2DA5439}"/>
              </a:ext>
            </a:extLst>
          </p:cNvPr>
          <p:cNvSpPr>
            <a:spLocks noGrp="1"/>
          </p:cNvSpPr>
          <p:nvPr>
            <p:ph type="body" sz="quarter" idx="34" hasCustomPrompt="1"/>
          </p:nvPr>
        </p:nvSpPr>
        <p:spPr>
          <a:xfrm>
            <a:off x="1511299" y="38179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50" name="Picture Placeholder 33">
            <a:extLst>
              <a:ext uri="{FF2B5EF4-FFF2-40B4-BE49-F238E27FC236}">
                <a16:creationId xmlns:a16="http://schemas.microsoft.com/office/drawing/2014/main" id="{EDBE08CB-8CA5-4936-87DE-AE9DD4253B21}"/>
              </a:ext>
            </a:extLst>
          </p:cNvPr>
          <p:cNvSpPr>
            <a:spLocks noGrp="1"/>
          </p:cNvSpPr>
          <p:nvPr>
            <p:ph type="pic" sz="quarter" idx="35"/>
          </p:nvPr>
        </p:nvSpPr>
        <p:spPr>
          <a:xfrm>
            <a:off x="541134" y="5050630"/>
            <a:ext cx="876300" cy="808038"/>
          </a:xfrm>
          <a:solidFill>
            <a:schemeClr val="bg2"/>
          </a:solidFill>
        </p:spPr>
        <p:txBody>
          <a:bodyPr anchor="ctr"/>
          <a:lstStyle>
            <a:lvl1pPr algn="ctr">
              <a:defRPr/>
            </a:lvl1pPr>
          </a:lstStyle>
          <a:p>
            <a:r>
              <a:rPr lang="en-US"/>
              <a:t>Click icon to add picture</a:t>
            </a:r>
          </a:p>
        </p:txBody>
      </p:sp>
      <p:sp>
        <p:nvSpPr>
          <p:cNvPr id="51" name="Text Placeholder 2">
            <a:extLst>
              <a:ext uri="{FF2B5EF4-FFF2-40B4-BE49-F238E27FC236}">
                <a16:creationId xmlns:a16="http://schemas.microsoft.com/office/drawing/2014/main" id="{484E0E78-1B02-4EBF-BAB2-4A6A4F0FC01D}"/>
              </a:ext>
            </a:extLst>
          </p:cNvPr>
          <p:cNvSpPr>
            <a:spLocks noGrp="1"/>
          </p:cNvSpPr>
          <p:nvPr>
            <p:ph type="body" sz="quarter" idx="36" hasCustomPrompt="1"/>
          </p:nvPr>
        </p:nvSpPr>
        <p:spPr>
          <a:xfrm>
            <a:off x="1511299" y="50498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13" name="Footer Placeholder 3">
            <a:extLst>
              <a:ext uri="{FF2B5EF4-FFF2-40B4-BE49-F238E27FC236}">
                <a16:creationId xmlns:a16="http://schemas.microsoft.com/office/drawing/2014/main" id="{05361607-187A-5A4B-B9B0-F305D4C86979}"/>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96361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Profile Whit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45182A4-4135-4B5D-830C-BB55D2E262E8}"/>
              </a:ext>
            </a:extLst>
          </p:cNvPr>
          <p:cNvSpPr>
            <a:spLocks noGrp="1"/>
          </p:cNvSpPr>
          <p:nvPr>
            <p:ph type="pic" sz="quarter" idx="11"/>
          </p:nvPr>
        </p:nvSpPr>
        <p:spPr>
          <a:xfrm>
            <a:off x="565150" y="598488"/>
            <a:ext cx="1864898" cy="1738312"/>
          </a:xfrm>
          <a:solidFill>
            <a:schemeClr val="bg2"/>
          </a:solidFill>
        </p:spPr>
        <p:txBody>
          <a:bodyPr anchor="ctr" anchorCtr="0"/>
          <a:lstStyle>
            <a:lvl1pPr algn="ctr">
              <a:defRPr/>
            </a:lvl1pPr>
          </a:lstStyle>
          <a:p>
            <a:r>
              <a:rPr lang="en-US"/>
              <a:t>Click icon to add picture</a:t>
            </a:r>
          </a:p>
        </p:txBody>
      </p:sp>
      <p:sp>
        <p:nvSpPr>
          <p:cNvPr id="14" name="Text Placeholder 7">
            <a:extLst>
              <a:ext uri="{FF2B5EF4-FFF2-40B4-BE49-F238E27FC236}">
                <a16:creationId xmlns:a16="http://schemas.microsoft.com/office/drawing/2014/main" id="{4EB9E6B5-C653-412F-B2B4-86DA5145B552}"/>
              </a:ext>
            </a:extLst>
          </p:cNvPr>
          <p:cNvSpPr>
            <a:spLocks noGrp="1"/>
          </p:cNvSpPr>
          <p:nvPr>
            <p:ph type="body" sz="quarter" idx="12" hasCustomPrompt="1"/>
          </p:nvPr>
        </p:nvSpPr>
        <p:spPr>
          <a:xfrm>
            <a:off x="565150" y="2454274"/>
            <a:ext cx="1864898" cy="310407"/>
          </a:xfrm>
        </p:spPr>
        <p:txBody>
          <a:bodyPr>
            <a:normAutofit/>
          </a:bodyPr>
          <a:lstStyle>
            <a:lvl1pPr algn="ctr">
              <a:defRPr sz="1400" b="1" i="0">
                <a:solidFill>
                  <a:schemeClr val="tx1"/>
                </a:solidFill>
                <a:latin typeface="Century Gothic" panose="020B0502020202020204" pitchFamily="34" charset="0"/>
              </a:defRPr>
            </a:lvl1pPr>
          </a:lstStyle>
          <a:p>
            <a:pPr lvl="0"/>
            <a:r>
              <a:rPr lang="en-US"/>
              <a:t>Enter Name</a:t>
            </a:r>
          </a:p>
        </p:txBody>
      </p:sp>
      <p:sp>
        <p:nvSpPr>
          <p:cNvPr id="15" name="Text Placeholder 7">
            <a:extLst>
              <a:ext uri="{FF2B5EF4-FFF2-40B4-BE49-F238E27FC236}">
                <a16:creationId xmlns:a16="http://schemas.microsoft.com/office/drawing/2014/main" id="{F9862386-5521-40AC-A884-A3C145DCE38F}"/>
              </a:ext>
            </a:extLst>
          </p:cNvPr>
          <p:cNvSpPr>
            <a:spLocks noGrp="1"/>
          </p:cNvSpPr>
          <p:nvPr>
            <p:ph type="body" sz="quarter" idx="13" hasCustomPrompt="1"/>
          </p:nvPr>
        </p:nvSpPr>
        <p:spPr>
          <a:xfrm>
            <a:off x="565150" y="2729846"/>
            <a:ext cx="1864898" cy="310407"/>
          </a:xfrm>
        </p:spPr>
        <p:txBody>
          <a:bodyPr>
            <a:normAutofit/>
          </a:bodyPr>
          <a:lstStyle>
            <a:lvl1pPr algn="ctr">
              <a:defRPr sz="1200" b="0" i="0">
                <a:solidFill>
                  <a:schemeClr val="accent3"/>
                </a:solidFill>
                <a:latin typeface="Century Gothic" panose="020B0502020202020204" pitchFamily="34" charset="0"/>
              </a:defRPr>
            </a:lvl1pPr>
          </a:lstStyle>
          <a:p>
            <a:pPr lvl="0"/>
            <a:r>
              <a:rPr lang="en-US"/>
              <a:t>Enter Title </a:t>
            </a:r>
          </a:p>
        </p:txBody>
      </p:sp>
      <p:sp>
        <p:nvSpPr>
          <p:cNvPr id="16" name="Text Placeholder 42">
            <a:extLst>
              <a:ext uri="{FF2B5EF4-FFF2-40B4-BE49-F238E27FC236}">
                <a16:creationId xmlns:a16="http://schemas.microsoft.com/office/drawing/2014/main" id="{FBCF4504-EBFD-477D-B989-D0A6605B25BA}"/>
              </a:ext>
            </a:extLst>
          </p:cNvPr>
          <p:cNvSpPr>
            <a:spLocks noGrp="1"/>
          </p:cNvSpPr>
          <p:nvPr>
            <p:ph type="body" sz="quarter" idx="14" hasCustomPrompt="1"/>
          </p:nvPr>
        </p:nvSpPr>
        <p:spPr>
          <a:xfrm>
            <a:off x="565150" y="3131594"/>
            <a:ext cx="1864899" cy="242609"/>
          </a:xfrm>
        </p:spPr>
        <p:txBody>
          <a:bodyPr>
            <a:normAutofit/>
          </a:bodyPr>
          <a:lstStyle>
            <a:lvl1pPr algn="ctr">
              <a:defRPr sz="1200" b="1" i="0">
                <a:latin typeface="Century Gothic" panose="020B0502020202020204" pitchFamily="34" charset="0"/>
              </a:defRPr>
            </a:lvl1pPr>
          </a:lstStyle>
          <a:p>
            <a:pPr lvl="0"/>
            <a:r>
              <a:rPr lang="en-US"/>
              <a:t>Enter Experience</a:t>
            </a:r>
          </a:p>
        </p:txBody>
      </p:sp>
      <p:sp>
        <p:nvSpPr>
          <p:cNvPr id="17" name="Text Placeholder 44">
            <a:extLst>
              <a:ext uri="{FF2B5EF4-FFF2-40B4-BE49-F238E27FC236}">
                <a16:creationId xmlns:a16="http://schemas.microsoft.com/office/drawing/2014/main" id="{F091DD23-9A3A-43A4-ACBE-589361699D72}"/>
              </a:ext>
            </a:extLst>
          </p:cNvPr>
          <p:cNvSpPr>
            <a:spLocks noGrp="1"/>
          </p:cNvSpPr>
          <p:nvPr>
            <p:ph type="body" sz="quarter" idx="15"/>
          </p:nvPr>
        </p:nvSpPr>
        <p:spPr>
          <a:xfrm>
            <a:off x="3034392" y="598488"/>
            <a:ext cx="8709025" cy="1365250"/>
          </a:xfrm>
        </p:spPr>
        <p:txBody>
          <a:bodyPr>
            <a:noAutofit/>
          </a:bodyPr>
          <a:lstStyle>
            <a:lvl1pPr>
              <a:lnSpc>
                <a:spcPct val="90000"/>
              </a:lnSpc>
              <a:defRPr sz="1100">
                <a:solidFill>
                  <a:schemeClr val="accent3"/>
                </a:solidFill>
              </a:defRPr>
            </a:lvl1pPr>
          </a:lstStyle>
          <a:p>
            <a:pPr lvl="0"/>
            <a:r>
              <a:rPr lang="en-US"/>
              <a:t>Click to edit Master text styles</a:t>
            </a:r>
          </a:p>
        </p:txBody>
      </p:sp>
      <p:sp>
        <p:nvSpPr>
          <p:cNvPr id="18" name="Picture Placeholder 4">
            <a:extLst>
              <a:ext uri="{FF2B5EF4-FFF2-40B4-BE49-F238E27FC236}">
                <a16:creationId xmlns:a16="http://schemas.microsoft.com/office/drawing/2014/main" id="{F5B35DF2-5014-4873-A791-375441D83646}"/>
              </a:ext>
            </a:extLst>
          </p:cNvPr>
          <p:cNvSpPr>
            <a:spLocks noGrp="1"/>
          </p:cNvSpPr>
          <p:nvPr>
            <p:ph type="pic" sz="quarter" idx="27" hasCustomPrompt="1"/>
          </p:nvPr>
        </p:nvSpPr>
        <p:spPr>
          <a:xfrm>
            <a:off x="3034391" y="2035286"/>
            <a:ext cx="8595360" cy="9144"/>
          </a:xfrm>
          <a:solidFill>
            <a:schemeClr val="accent1"/>
          </a:solidFill>
        </p:spPr>
        <p:txBody>
          <a:bodyPr/>
          <a:lstStyle>
            <a:lvl1pPr>
              <a:defRPr b="0" i="0"/>
            </a:lvl1pPr>
          </a:lstStyle>
          <a:p>
            <a:r>
              <a:rPr lang="en-US"/>
              <a:t> </a:t>
            </a:r>
          </a:p>
        </p:txBody>
      </p:sp>
      <p:sp>
        <p:nvSpPr>
          <p:cNvPr id="19" name="Picture Placeholder 4">
            <a:extLst>
              <a:ext uri="{FF2B5EF4-FFF2-40B4-BE49-F238E27FC236}">
                <a16:creationId xmlns:a16="http://schemas.microsoft.com/office/drawing/2014/main" id="{0A21E375-4F51-4BF3-88B2-53D684C91139}"/>
              </a:ext>
            </a:extLst>
          </p:cNvPr>
          <p:cNvSpPr>
            <a:spLocks noGrp="1"/>
          </p:cNvSpPr>
          <p:nvPr>
            <p:ph type="pic" sz="quarter" idx="28" hasCustomPrompt="1"/>
          </p:nvPr>
        </p:nvSpPr>
        <p:spPr>
          <a:xfrm>
            <a:off x="861385" y="2987265"/>
            <a:ext cx="1188720" cy="9144"/>
          </a:xfrm>
          <a:solidFill>
            <a:schemeClr val="accent1"/>
          </a:solidFill>
        </p:spPr>
        <p:txBody>
          <a:bodyPr/>
          <a:lstStyle>
            <a:lvl1pPr>
              <a:defRPr b="0" i="0"/>
            </a:lvl1pPr>
          </a:lstStyle>
          <a:p>
            <a:r>
              <a:rPr lang="en-US"/>
              <a:t> </a:t>
            </a:r>
          </a:p>
        </p:txBody>
      </p:sp>
      <p:sp>
        <p:nvSpPr>
          <p:cNvPr id="20" name="Text Placeholder 53">
            <a:extLst>
              <a:ext uri="{FF2B5EF4-FFF2-40B4-BE49-F238E27FC236}">
                <a16:creationId xmlns:a16="http://schemas.microsoft.com/office/drawing/2014/main" id="{75012626-23EB-4730-BEBB-5FCE012D7EE5}"/>
              </a:ext>
            </a:extLst>
          </p:cNvPr>
          <p:cNvSpPr>
            <a:spLocks noGrp="1"/>
          </p:cNvSpPr>
          <p:nvPr>
            <p:ph type="body" sz="quarter" idx="30" hasCustomPrompt="1"/>
          </p:nvPr>
        </p:nvSpPr>
        <p:spPr>
          <a:xfrm>
            <a:off x="3033713" y="2182881"/>
            <a:ext cx="8709025" cy="241996"/>
          </a:xfrm>
        </p:spPr>
        <p:txBody>
          <a:bodyPr anchor="b"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US" b="1" i="0" u="none" strike="noStrike" smtClean="0">
                <a:effect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Enter Title</a:t>
            </a:r>
          </a:p>
        </p:txBody>
      </p:sp>
      <p:sp>
        <p:nvSpPr>
          <p:cNvPr id="21" name="Text Placeholder 42">
            <a:extLst>
              <a:ext uri="{FF2B5EF4-FFF2-40B4-BE49-F238E27FC236}">
                <a16:creationId xmlns:a16="http://schemas.microsoft.com/office/drawing/2014/main" id="{D34A1439-2ABC-4284-BC35-4729EE198918}"/>
              </a:ext>
            </a:extLst>
          </p:cNvPr>
          <p:cNvSpPr>
            <a:spLocks noGrp="1"/>
          </p:cNvSpPr>
          <p:nvPr>
            <p:ph type="body" sz="quarter" idx="32" hasCustomPrompt="1"/>
          </p:nvPr>
        </p:nvSpPr>
        <p:spPr>
          <a:xfrm>
            <a:off x="565150" y="3519900"/>
            <a:ext cx="1864899" cy="242609"/>
          </a:xfrm>
        </p:spPr>
        <p:txBody>
          <a:bodyPr anchor="b" anchorCtr="0">
            <a:normAutofit/>
          </a:bodyPr>
          <a:lstStyle>
            <a:lvl1pPr algn="l">
              <a:defRPr sz="1200" b="1" i="0">
                <a:latin typeface="Century Gothic" panose="020B0502020202020204" pitchFamily="34" charset="0"/>
              </a:defRPr>
            </a:lvl1pPr>
          </a:lstStyle>
          <a:p>
            <a:pPr lvl="0"/>
            <a:r>
              <a:rPr lang="en-US"/>
              <a:t>Enter Title</a:t>
            </a:r>
          </a:p>
        </p:txBody>
      </p:sp>
      <p:sp>
        <p:nvSpPr>
          <p:cNvPr id="22" name="Text Placeholder 63">
            <a:extLst>
              <a:ext uri="{FF2B5EF4-FFF2-40B4-BE49-F238E27FC236}">
                <a16:creationId xmlns:a16="http://schemas.microsoft.com/office/drawing/2014/main" id="{A6F29A29-ACB1-48DE-970D-630E7D7FED5C}"/>
              </a:ext>
            </a:extLst>
          </p:cNvPr>
          <p:cNvSpPr>
            <a:spLocks noGrp="1"/>
          </p:cNvSpPr>
          <p:nvPr>
            <p:ph type="body" sz="quarter" idx="33"/>
          </p:nvPr>
        </p:nvSpPr>
        <p:spPr>
          <a:xfrm>
            <a:off x="565150" y="3833050"/>
            <a:ext cx="1865313" cy="2404238"/>
          </a:xfrm>
        </p:spPr>
        <p:txBody>
          <a:bodyPr>
            <a:noAutofit/>
          </a:bodyPr>
          <a:lstStyle>
            <a:lvl1pPr>
              <a:lnSpc>
                <a:spcPct val="90000"/>
              </a:lnSpc>
              <a:defRPr sz="1000"/>
            </a:lvl1pPr>
            <a:lvl2pPr>
              <a:lnSpc>
                <a:spcPct val="90000"/>
              </a:lnSpc>
              <a:defRPr sz="1000"/>
            </a:lvl2pPr>
            <a:lvl3pPr>
              <a:lnSpc>
                <a:spcPct val="90000"/>
              </a:lnSpc>
              <a:defRPr sz="1000"/>
            </a:lvl3pPr>
            <a:lvl4pPr>
              <a:lnSpc>
                <a:spcPct val="90000"/>
              </a:lnSpc>
              <a:defRPr sz="1000"/>
            </a:lvl4pPr>
            <a:lvl5pPr>
              <a:lnSpc>
                <a:spcPct val="9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5">
            <a:extLst>
              <a:ext uri="{FF2B5EF4-FFF2-40B4-BE49-F238E27FC236}">
                <a16:creationId xmlns:a16="http://schemas.microsoft.com/office/drawing/2014/main" id="{A23308EF-F00C-4D8B-A37A-B7B146DF6C1D}"/>
              </a:ext>
            </a:extLst>
          </p:cNvPr>
          <p:cNvSpPr>
            <a:spLocks noGrp="1"/>
          </p:cNvSpPr>
          <p:nvPr>
            <p:ph type="body" sz="quarter" idx="34"/>
          </p:nvPr>
        </p:nvSpPr>
        <p:spPr>
          <a:xfrm>
            <a:off x="3033713" y="2472563"/>
            <a:ext cx="8709025" cy="3764725"/>
          </a:xfrm>
        </p:spPr>
        <p:txBody>
          <a:bodyPr>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3">
            <a:extLst>
              <a:ext uri="{FF2B5EF4-FFF2-40B4-BE49-F238E27FC236}">
                <a16:creationId xmlns:a16="http://schemas.microsoft.com/office/drawing/2014/main" id="{69EDD6C8-737E-3041-B9FB-1CEFB7E12609}"/>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18797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Profile Black">
    <p:bg>
      <p:bgPr>
        <a:solidFill>
          <a:schemeClr val="tx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45182A4-4135-4B5D-830C-BB55D2E262E8}"/>
              </a:ext>
            </a:extLst>
          </p:cNvPr>
          <p:cNvSpPr>
            <a:spLocks noGrp="1"/>
          </p:cNvSpPr>
          <p:nvPr>
            <p:ph type="pic" sz="quarter" idx="11"/>
          </p:nvPr>
        </p:nvSpPr>
        <p:spPr>
          <a:xfrm>
            <a:off x="565150" y="598488"/>
            <a:ext cx="1864898" cy="1738312"/>
          </a:xfrm>
          <a:solidFill>
            <a:schemeClr val="bg2"/>
          </a:solidFill>
        </p:spPr>
        <p:txBody>
          <a:bodyPr anchor="ctr" anchorCtr="0"/>
          <a:lstStyle>
            <a:lvl1pPr algn="ctr">
              <a:defRPr/>
            </a:lvl1pPr>
          </a:lstStyle>
          <a:p>
            <a:r>
              <a:rPr lang="en-US"/>
              <a:t>Click icon to add picture</a:t>
            </a:r>
          </a:p>
        </p:txBody>
      </p:sp>
      <p:sp>
        <p:nvSpPr>
          <p:cNvPr id="14" name="Text Placeholder 7">
            <a:extLst>
              <a:ext uri="{FF2B5EF4-FFF2-40B4-BE49-F238E27FC236}">
                <a16:creationId xmlns:a16="http://schemas.microsoft.com/office/drawing/2014/main" id="{4EB9E6B5-C653-412F-B2B4-86DA5145B552}"/>
              </a:ext>
            </a:extLst>
          </p:cNvPr>
          <p:cNvSpPr>
            <a:spLocks noGrp="1"/>
          </p:cNvSpPr>
          <p:nvPr>
            <p:ph type="body" sz="quarter" idx="12" hasCustomPrompt="1"/>
          </p:nvPr>
        </p:nvSpPr>
        <p:spPr>
          <a:xfrm>
            <a:off x="565150" y="2454274"/>
            <a:ext cx="1864898" cy="310407"/>
          </a:xfrm>
        </p:spPr>
        <p:txBody>
          <a:bodyPr>
            <a:normAutofit/>
          </a:bodyPr>
          <a:lstStyle>
            <a:lvl1pPr algn="ctr">
              <a:defRPr sz="1400" b="1" i="0">
                <a:solidFill>
                  <a:schemeClr val="bg1"/>
                </a:solidFill>
                <a:latin typeface="Century Gothic" panose="020B0502020202020204" pitchFamily="34" charset="0"/>
              </a:defRPr>
            </a:lvl1pPr>
          </a:lstStyle>
          <a:p>
            <a:pPr lvl="0"/>
            <a:r>
              <a:rPr lang="en-US"/>
              <a:t>First &amp; Last Name</a:t>
            </a:r>
          </a:p>
        </p:txBody>
      </p:sp>
      <p:sp>
        <p:nvSpPr>
          <p:cNvPr id="15" name="Text Placeholder 7">
            <a:extLst>
              <a:ext uri="{FF2B5EF4-FFF2-40B4-BE49-F238E27FC236}">
                <a16:creationId xmlns:a16="http://schemas.microsoft.com/office/drawing/2014/main" id="{F9862386-5521-40AC-A884-A3C145DCE38F}"/>
              </a:ext>
            </a:extLst>
          </p:cNvPr>
          <p:cNvSpPr>
            <a:spLocks noGrp="1"/>
          </p:cNvSpPr>
          <p:nvPr>
            <p:ph type="body" sz="quarter" idx="13" hasCustomPrompt="1"/>
          </p:nvPr>
        </p:nvSpPr>
        <p:spPr>
          <a:xfrm>
            <a:off x="565150" y="2729846"/>
            <a:ext cx="1864898" cy="310407"/>
          </a:xfrm>
        </p:spPr>
        <p:txBody>
          <a:bodyPr>
            <a:normAutofit/>
          </a:bodyPr>
          <a:lstStyle>
            <a:lvl1pPr algn="ctr">
              <a:defRPr sz="1200" b="0" i="0">
                <a:solidFill>
                  <a:schemeClr val="bg1"/>
                </a:solidFill>
                <a:latin typeface="Century Gothic" panose="020B0502020202020204" pitchFamily="34" charset="0"/>
              </a:defRPr>
            </a:lvl1pPr>
          </a:lstStyle>
          <a:p>
            <a:pPr lvl="0"/>
            <a:r>
              <a:rPr lang="en-US"/>
              <a:t>Title </a:t>
            </a:r>
          </a:p>
        </p:txBody>
      </p:sp>
      <p:sp>
        <p:nvSpPr>
          <p:cNvPr id="16" name="Text Placeholder 42">
            <a:extLst>
              <a:ext uri="{FF2B5EF4-FFF2-40B4-BE49-F238E27FC236}">
                <a16:creationId xmlns:a16="http://schemas.microsoft.com/office/drawing/2014/main" id="{FBCF4504-EBFD-477D-B989-D0A6605B25BA}"/>
              </a:ext>
            </a:extLst>
          </p:cNvPr>
          <p:cNvSpPr>
            <a:spLocks noGrp="1"/>
          </p:cNvSpPr>
          <p:nvPr>
            <p:ph type="body" sz="quarter" idx="14" hasCustomPrompt="1"/>
          </p:nvPr>
        </p:nvSpPr>
        <p:spPr>
          <a:xfrm>
            <a:off x="565150" y="3131594"/>
            <a:ext cx="1864899" cy="242609"/>
          </a:xfrm>
        </p:spPr>
        <p:txBody>
          <a:bodyPr>
            <a:normAutofit/>
          </a:bodyPr>
          <a:lstStyle>
            <a:lvl1pPr algn="ctr">
              <a:defRPr sz="1200" b="1" i="0">
                <a:solidFill>
                  <a:schemeClr val="bg1"/>
                </a:solidFill>
                <a:latin typeface="Century Gothic" panose="020B0502020202020204" pitchFamily="34" charset="0"/>
              </a:defRPr>
            </a:lvl1pPr>
          </a:lstStyle>
          <a:p>
            <a:pPr lvl="0"/>
            <a:r>
              <a:rPr lang="en-US"/>
              <a:t>17+ years experience</a:t>
            </a:r>
          </a:p>
        </p:txBody>
      </p:sp>
      <p:sp>
        <p:nvSpPr>
          <p:cNvPr id="17" name="Text Placeholder 44">
            <a:extLst>
              <a:ext uri="{FF2B5EF4-FFF2-40B4-BE49-F238E27FC236}">
                <a16:creationId xmlns:a16="http://schemas.microsoft.com/office/drawing/2014/main" id="{F091DD23-9A3A-43A4-ACBE-589361699D72}"/>
              </a:ext>
            </a:extLst>
          </p:cNvPr>
          <p:cNvSpPr>
            <a:spLocks noGrp="1"/>
          </p:cNvSpPr>
          <p:nvPr>
            <p:ph type="body" sz="quarter" idx="15"/>
          </p:nvPr>
        </p:nvSpPr>
        <p:spPr>
          <a:xfrm>
            <a:off x="3034392" y="598488"/>
            <a:ext cx="8709025" cy="1365250"/>
          </a:xfrm>
        </p:spPr>
        <p:txBody>
          <a:bodyPr>
            <a:noAutofit/>
          </a:bodyPr>
          <a:lstStyle>
            <a:lvl1pPr>
              <a:lnSpc>
                <a:spcPct val="90000"/>
              </a:lnSpc>
              <a:defRPr sz="1100">
                <a:solidFill>
                  <a:schemeClr val="bg1"/>
                </a:solidFill>
              </a:defRPr>
            </a:lvl1pPr>
          </a:lstStyle>
          <a:p>
            <a:pPr lvl="0"/>
            <a:r>
              <a:rPr lang="en-US"/>
              <a:t>Click to edit Master text styles</a:t>
            </a:r>
          </a:p>
        </p:txBody>
      </p:sp>
      <p:sp>
        <p:nvSpPr>
          <p:cNvPr id="18" name="Picture Placeholder 4">
            <a:extLst>
              <a:ext uri="{FF2B5EF4-FFF2-40B4-BE49-F238E27FC236}">
                <a16:creationId xmlns:a16="http://schemas.microsoft.com/office/drawing/2014/main" id="{F5B35DF2-5014-4873-A791-375441D83646}"/>
              </a:ext>
            </a:extLst>
          </p:cNvPr>
          <p:cNvSpPr>
            <a:spLocks noGrp="1"/>
          </p:cNvSpPr>
          <p:nvPr>
            <p:ph type="pic" sz="quarter" idx="27" hasCustomPrompt="1"/>
          </p:nvPr>
        </p:nvSpPr>
        <p:spPr>
          <a:xfrm>
            <a:off x="3034391" y="2035286"/>
            <a:ext cx="8595360" cy="9144"/>
          </a:xfrm>
          <a:solidFill>
            <a:schemeClr val="accent1"/>
          </a:solidFill>
        </p:spPr>
        <p:txBody>
          <a:bodyPr/>
          <a:lstStyle>
            <a:lvl1pPr>
              <a:defRPr b="0" i="0"/>
            </a:lvl1pPr>
          </a:lstStyle>
          <a:p>
            <a:r>
              <a:rPr lang="en-US"/>
              <a:t> </a:t>
            </a:r>
          </a:p>
        </p:txBody>
      </p:sp>
      <p:sp>
        <p:nvSpPr>
          <p:cNvPr id="19" name="Picture Placeholder 4">
            <a:extLst>
              <a:ext uri="{FF2B5EF4-FFF2-40B4-BE49-F238E27FC236}">
                <a16:creationId xmlns:a16="http://schemas.microsoft.com/office/drawing/2014/main" id="{0A21E375-4F51-4BF3-88B2-53D684C91139}"/>
              </a:ext>
            </a:extLst>
          </p:cNvPr>
          <p:cNvSpPr>
            <a:spLocks noGrp="1"/>
          </p:cNvSpPr>
          <p:nvPr>
            <p:ph type="pic" sz="quarter" idx="28" hasCustomPrompt="1"/>
          </p:nvPr>
        </p:nvSpPr>
        <p:spPr>
          <a:xfrm>
            <a:off x="861385" y="2987265"/>
            <a:ext cx="1188720" cy="9144"/>
          </a:xfrm>
          <a:solidFill>
            <a:schemeClr val="accent1"/>
          </a:solidFill>
        </p:spPr>
        <p:txBody>
          <a:bodyPr/>
          <a:lstStyle>
            <a:lvl1pPr>
              <a:defRPr b="0" i="0">
                <a:solidFill>
                  <a:schemeClr val="bg1"/>
                </a:solidFill>
              </a:defRPr>
            </a:lvl1pPr>
          </a:lstStyle>
          <a:p>
            <a:r>
              <a:rPr lang="en-US"/>
              <a:t> </a:t>
            </a:r>
          </a:p>
        </p:txBody>
      </p:sp>
      <p:sp>
        <p:nvSpPr>
          <p:cNvPr id="20" name="Text Placeholder 53">
            <a:extLst>
              <a:ext uri="{FF2B5EF4-FFF2-40B4-BE49-F238E27FC236}">
                <a16:creationId xmlns:a16="http://schemas.microsoft.com/office/drawing/2014/main" id="{75012626-23EB-4730-BEBB-5FCE012D7EE5}"/>
              </a:ext>
            </a:extLst>
          </p:cNvPr>
          <p:cNvSpPr>
            <a:spLocks noGrp="1"/>
          </p:cNvSpPr>
          <p:nvPr>
            <p:ph type="body" sz="quarter" idx="30" hasCustomPrompt="1"/>
          </p:nvPr>
        </p:nvSpPr>
        <p:spPr>
          <a:xfrm>
            <a:off x="3033713" y="2182881"/>
            <a:ext cx="8709025" cy="241996"/>
          </a:xfrm>
        </p:spPr>
        <p:txBody>
          <a:bodyPr anchor="b"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US" b="1" i="0" u="none" strike="noStrike" smtClean="0">
                <a:solidFill>
                  <a:schemeClr val="bg1"/>
                </a:solidFill>
                <a:effect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Relevant Experience </a:t>
            </a:r>
          </a:p>
        </p:txBody>
      </p:sp>
      <p:sp>
        <p:nvSpPr>
          <p:cNvPr id="21" name="Text Placeholder 42">
            <a:extLst>
              <a:ext uri="{FF2B5EF4-FFF2-40B4-BE49-F238E27FC236}">
                <a16:creationId xmlns:a16="http://schemas.microsoft.com/office/drawing/2014/main" id="{D34A1439-2ABC-4284-BC35-4729EE198918}"/>
              </a:ext>
            </a:extLst>
          </p:cNvPr>
          <p:cNvSpPr>
            <a:spLocks noGrp="1"/>
          </p:cNvSpPr>
          <p:nvPr>
            <p:ph type="body" sz="quarter" idx="32" hasCustomPrompt="1"/>
          </p:nvPr>
        </p:nvSpPr>
        <p:spPr>
          <a:xfrm>
            <a:off x="565150" y="3519900"/>
            <a:ext cx="1864899" cy="242609"/>
          </a:xfrm>
        </p:spPr>
        <p:txBody>
          <a:bodyPr anchor="b" anchorCtr="0">
            <a:normAutofit/>
          </a:bodyPr>
          <a:lstStyle>
            <a:lvl1pPr algn="l">
              <a:defRPr sz="1200" b="1" i="0">
                <a:solidFill>
                  <a:schemeClr val="bg1"/>
                </a:solidFill>
                <a:latin typeface="Century Gothic" panose="020B0502020202020204" pitchFamily="34" charset="0"/>
              </a:defRPr>
            </a:lvl1pPr>
          </a:lstStyle>
          <a:p>
            <a:pPr lvl="0"/>
            <a:r>
              <a:rPr lang="en-US"/>
              <a:t>Functional Expertise</a:t>
            </a:r>
          </a:p>
        </p:txBody>
      </p:sp>
      <p:sp>
        <p:nvSpPr>
          <p:cNvPr id="22" name="Text Placeholder 63">
            <a:extLst>
              <a:ext uri="{FF2B5EF4-FFF2-40B4-BE49-F238E27FC236}">
                <a16:creationId xmlns:a16="http://schemas.microsoft.com/office/drawing/2014/main" id="{A6F29A29-ACB1-48DE-970D-630E7D7FED5C}"/>
              </a:ext>
            </a:extLst>
          </p:cNvPr>
          <p:cNvSpPr>
            <a:spLocks noGrp="1"/>
          </p:cNvSpPr>
          <p:nvPr>
            <p:ph type="body" sz="quarter" idx="33"/>
          </p:nvPr>
        </p:nvSpPr>
        <p:spPr>
          <a:xfrm>
            <a:off x="565150" y="3833050"/>
            <a:ext cx="1865313" cy="2404238"/>
          </a:xfrm>
        </p:spPr>
        <p:txBody>
          <a:bodyPr>
            <a:noAutofit/>
          </a:bodyPr>
          <a:lstStyle>
            <a:lvl1pPr>
              <a:lnSpc>
                <a:spcPct val="90000"/>
              </a:lnSpc>
              <a:defRPr sz="1000">
                <a:solidFill>
                  <a:schemeClr val="bg1"/>
                </a:solidFill>
              </a:defRPr>
            </a:lvl1pPr>
            <a:lvl2pPr>
              <a:lnSpc>
                <a:spcPct val="90000"/>
              </a:lnSpc>
              <a:defRPr sz="1000">
                <a:solidFill>
                  <a:schemeClr val="bg1"/>
                </a:solidFill>
              </a:defRPr>
            </a:lvl2pPr>
            <a:lvl3pPr>
              <a:lnSpc>
                <a:spcPct val="90000"/>
              </a:lnSpc>
              <a:defRPr sz="1000">
                <a:solidFill>
                  <a:schemeClr val="bg1"/>
                </a:solidFill>
              </a:defRPr>
            </a:lvl3pPr>
            <a:lvl4pPr>
              <a:lnSpc>
                <a:spcPct val="90000"/>
              </a:lnSpc>
              <a:defRPr sz="1000">
                <a:solidFill>
                  <a:schemeClr val="bg1"/>
                </a:solidFill>
              </a:defRPr>
            </a:lvl4pPr>
            <a:lvl5pPr>
              <a:lnSpc>
                <a:spcPct val="90000"/>
              </a:lnSpc>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5">
            <a:extLst>
              <a:ext uri="{FF2B5EF4-FFF2-40B4-BE49-F238E27FC236}">
                <a16:creationId xmlns:a16="http://schemas.microsoft.com/office/drawing/2014/main" id="{A23308EF-F00C-4D8B-A37A-B7B146DF6C1D}"/>
              </a:ext>
            </a:extLst>
          </p:cNvPr>
          <p:cNvSpPr>
            <a:spLocks noGrp="1"/>
          </p:cNvSpPr>
          <p:nvPr>
            <p:ph type="body" sz="quarter" idx="34"/>
          </p:nvPr>
        </p:nvSpPr>
        <p:spPr>
          <a:xfrm>
            <a:off x="3033713" y="2472563"/>
            <a:ext cx="8709025" cy="3764725"/>
          </a:xfrm>
        </p:spPr>
        <p:txBody>
          <a:bodyPr>
            <a:noAutofit/>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3">
            <a:extLst>
              <a:ext uri="{FF2B5EF4-FFF2-40B4-BE49-F238E27FC236}">
                <a16:creationId xmlns:a16="http://schemas.microsoft.com/office/drawing/2014/main" id="{31FC085C-394E-6C42-9D2E-EB24A0B191B6}"/>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9050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Black">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train, building, sitting&#10;&#10;Description automatically generated">
            <a:extLst>
              <a:ext uri="{FF2B5EF4-FFF2-40B4-BE49-F238E27FC236}">
                <a16:creationId xmlns:a16="http://schemas.microsoft.com/office/drawing/2014/main" id="{FD380B63-7E3A-F540-8D07-53701D3535DC}"/>
              </a:ext>
            </a:extLst>
          </p:cNvPr>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l="1" r="1" b="15626"/>
          <a:stretch/>
        </p:blipFill>
        <p:spPr>
          <a:xfrm>
            <a:off x="0" y="0"/>
            <a:ext cx="12192000" cy="6858000"/>
          </a:xfrm>
          <a:prstGeom prst="rect">
            <a:avLst/>
          </a:prstGeom>
        </p:spPr>
      </p:pic>
      <p:sp>
        <p:nvSpPr>
          <p:cNvPr id="17" name="Text Placeholder 2">
            <a:extLst>
              <a:ext uri="{FF2B5EF4-FFF2-40B4-BE49-F238E27FC236}">
                <a16:creationId xmlns:a16="http://schemas.microsoft.com/office/drawing/2014/main" id="{CA351D42-939E-43EE-8584-FDFEE6C96E81}"/>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9" name="Text Placeholder 4">
            <a:extLst>
              <a:ext uri="{FF2B5EF4-FFF2-40B4-BE49-F238E27FC236}">
                <a16:creationId xmlns:a16="http://schemas.microsoft.com/office/drawing/2014/main" id="{EF91C1BB-5194-439B-9CAC-AC75B3171F56}"/>
              </a:ext>
            </a:extLst>
          </p:cNvPr>
          <p:cNvSpPr>
            <a:spLocks noGrp="1"/>
          </p:cNvSpPr>
          <p:nvPr>
            <p:ph type="body" sz="quarter" idx="15" hasCustomPrompt="1"/>
          </p:nvPr>
        </p:nvSpPr>
        <p:spPr>
          <a:xfrm>
            <a:off x="550863" y="5329977"/>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20" name="Text Placeholder 9">
            <a:extLst>
              <a:ext uri="{FF2B5EF4-FFF2-40B4-BE49-F238E27FC236}">
                <a16:creationId xmlns:a16="http://schemas.microsoft.com/office/drawing/2014/main" id="{8765807C-5963-4C73-AE12-9028A68231DD}"/>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21" name="Title 1">
            <a:extLst>
              <a:ext uri="{FF2B5EF4-FFF2-40B4-BE49-F238E27FC236}">
                <a16:creationId xmlns:a16="http://schemas.microsoft.com/office/drawing/2014/main" id="{8C0168D2-7F5C-48C7-868E-7AAE0164E361}"/>
              </a:ext>
            </a:extLst>
          </p:cNvPr>
          <p:cNvSpPr>
            <a:spLocks noGrp="1"/>
          </p:cNvSpPr>
          <p:nvPr>
            <p:ph type="title" hasCustomPrompt="1"/>
          </p:nvPr>
        </p:nvSpPr>
        <p:spPr>
          <a:xfrm>
            <a:off x="3023043" y="2372479"/>
            <a:ext cx="6145914" cy="7201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bg1"/>
                </a:solidFill>
                <a:uFill>
                  <a:solidFill>
                    <a:schemeClr val="accent1"/>
                  </a:solidFill>
                </a:uFill>
              </a:defRPr>
            </a:lvl1pPr>
          </a:lstStyle>
          <a:p>
            <a:r>
              <a:rPr lang="en-US"/>
              <a:t>Presentation title GOES here</a:t>
            </a:r>
            <a:endParaRPr lang="en-GB"/>
          </a:p>
        </p:txBody>
      </p:sp>
      <p:sp>
        <p:nvSpPr>
          <p:cNvPr id="22" name="Picture Placeholder 23">
            <a:extLst>
              <a:ext uri="{FF2B5EF4-FFF2-40B4-BE49-F238E27FC236}">
                <a16:creationId xmlns:a16="http://schemas.microsoft.com/office/drawing/2014/main" id="{5F28E0DF-ADD6-4556-886E-9D4C75076452}"/>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bg1"/>
                </a:solidFill>
              </a:defRPr>
            </a:lvl1pPr>
          </a:lstStyle>
          <a:p>
            <a:r>
              <a:rPr lang="en-GB"/>
              <a:t>Place client logo here if needed</a:t>
            </a:r>
          </a:p>
        </p:txBody>
      </p:sp>
      <p:sp>
        <p:nvSpPr>
          <p:cNvPr id="23" name="Text Placeholder 3">
            <a:extLst>
              <a:ext uri="{FF2B5EF4-FFF2-40B4-BE49-F238E27FC236}">
                <a16:creationId xmlns:a16="http://schemas.microsoft.com/office/drawing/2014/main" id="{363D9088-2846-4144-B028-68FE2E5815D9}"/>
              </a:ext>
            </a:extLst>
          </p:cNvPr>
          <p:cNvSpPr>
            <a:spLocks noGrp="1"/>
          </p:cNvSpPr>
          <p:nvPr>
            <p:ph type="body" sz="quarter" idx="17" hasCustomPrompt="1"/>
          </p:nvPr>
        </p:nvSpPr>
        <p:spPr>
          <a:xfrm>
            <a:off x="1585119" y="3333165"/>
            <a:ext cx="9021762" cy="307777"/>
          </a:xfrm>
        </p:spPr>
        <p:txBody>
          <a:bodyPr wrap="square">
            <a:spAutoFit/>
          </a:bodyPr>
          <a:lstStyle>
            <a:lvl1pPr algn="ctr">
              <a:defRPr sz="2000" b="0" i="0" cap="all" baseline="0">
                <a:solidFill>
                  <a:schemeClr val="bg2">
                    <a:lumMod val="75000"/>
                  </a:schemeClr>
                </a:solidFill>
                <a:latin typeface="Century Gothic" panose="020B0502020202020204" pitchFamily="34" charset="0"/>
              </a:defRPr>
            </a:lvl1pPr>
          </a:lstStyle>
          <a:p>
            <a:pPr lvl="0"/>
            <a:r>
              <a:rPr lang="en-US"/>
              <a:t>SUBTITLE HERE</a:t>
            </a:r>
          </a:p>
        </p:txBody>
      </p:sp>
      <p:grpSp>
        <p:nvGrpSpPr>
          <p:cNvPr id="9" name="Group 8">
            <a:extLst>
              <a:ext uri="{FF2B5EF4-FFF2-40B4-BE49-F238E27FC236}">
                <a16:creationId xmlns:a16="http://schemas.microsoft.com/office/drawing/2014/main" id="{16F6034B-C761-4648-8A68-31EF2432A45C}"/>
              </a:ext>
            </a:extLst>
          </p:cNvPr>
          <p:cNvGrpSpPr/>
          <p:nvPr userDrawn="1"/>
        </p:nvGrpSpPr>
        <p:grpSpPr>
          <a:xfrm rot="16200000">
            <a:off x="8155980" y="2457178"/>
            <a:ext cx="5730399" cy="1943644"/>
            <a:chOff x="1085548" y="350282"/>
            <a:chExt cx="10020904" cy="3398903"/>
          </a:xfrm>
          <a:solidFill>
            <a:schemeClr val="bg1">
              <a:alpha val="15000"/>
            </a:schemeClr>
          </a:solidFill>
        </p:grpSpPr>
        <p:sp>
          <p:nvSpPr>
            <p:cNvPr id="10" name="Freeform: Shape 9">
              <a:extLst>
                <a:ext uri="{FF2B5EF4-FFF2-40B4-BE49-F238E27FC236}">
                  <a16:creationId xmlns:a16="http://schemas.microsoft.com/office/drawing/2014/main" id="{ADBEA30D-28DC-482B-818D-4857700CAD1C}"/>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7A5535A-8D3F-4C59-BDD1-C8023525BB5D}"/>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CA80AE6-CDD9-46CA-A2FD-75B14C1114E7}"/>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766700A-BF22-4960-B9EA-C0B19FFD6EE3}"/>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D8A4169-C6AA-4585-BD99-2A9BB99EEDCE}"/>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420411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adership Profile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C02E3EE-F39B-4980-9CDE-0403FB9BE278}"/>
              </a:ext>
            </a:extLst>
          </p:cNvPr>
          <p:cNvSpPr>
            <a:spLocks noGrp="1"/>
          </p:cNvSpPr>
          <p:nvPr>
            <p:ph type="title" hasCustomPrompt="1"/>
          </p:nvPr>
        </p:nvSpPr>
        <p:spPr>
          <a:xfrm>
            <a:off x="541588" y="366131"/>
            <a:ext cx="11098490" cy="332399"/>
          </a:xfrm>
        </p:spPr>
        <p:txBody>
          <a:bodyPr/>
          <a:lstStyle>
            <a:lvl1pPr>
              <a:defRPr/>
            </a:lvl1pPr>
          </a:lstStyle>
          <a:p>
            <a:r>
              <a:rPr lang="en-US"/>
              <a:t>Leadership and management </a:t>
            </a:r>
          </a:p>
        </p:txBody>
      </p:sp>
      <p:sp>
        <p:nvSpPr>
          <p:cNvPr id="15" name="Picture Placeholder 4">
            <a:extLst>
              <a:ext uri="{FF2B5EF4-FFF2-40B4-BE49-F238E27FC236}">
                <a16:creationId xmlns:a16="http://schemas.microsoft.com/office/drawing/2014/main" id="{5C749433-5F61-49FD-9B7F-5F1151E778EC}"/>
              </a:ext>
            </a:extLst>
          </p:cNvPr>
          <p:cNvSpPr>
            <a:spLocks noGrp="1"/>
          </p:cNvSpPr>
          <p:nvPr>
            <p:ph type="pic" sz="quarter" idx="27" hasCustomPrompt="1"/>
          </p:nvPr>
        </p:nvSpPr>
        <p:spPr>
          <a:xfrm>
            <a:off x="1475161" y="2373688"/>
            <a:ext cx="10149840" cy="9144"/>
          </a:xfrm>
          <a:solidFill>
            <a:schemeClr val="accent1"/>
          </a:solidFill>
        </p:spPr>
        <p:txBody>
          <a:bodyPr/>
          <a:lstStyle>
            <a:lvl1pPr>
              <a:defRPr b="0" i="0"/>
            </a:lvl1pPr>
          </a:lstStyle>
          <a:p>
            <a:r>
              <a:rPr lang="en-US"/>
              <a:t> </a:t>
            </a:r>
          </a:p>
        </p:txBody>
      </p:sp>
      <p:sp>
        <p:nvSpPr>
          <p:cNvPr id="16" name="Picture Placeholder 4">
            <a:extLst>
              <a:ext uri="{FF2B5EF4-FFF2-40B4-BE49-F238E27FC236}">
                <a16:creationId xmlns:a16="http://schemas.microsoft.com/office/drawing/2014/main" id="{1415935D-FA68-4151-8A68-28F8B6938AAB}"/>
              </a:ext>
            </a:extLst>
          </p:cNvPr>
          <p:cNvSpPr>
            <a:spLocks noGrp="1"/>
          </p:cNvSpPr>
          <p:nvPr>
            <p:ph type="pic" sz="quarter" idx="28" hasCustomPrompt="1"/>
          </p:nvPr>
        </p:nvSpPr>
        <p:spPr>
          <a:xfrm>
            <a:off x="1475161" y="3329841"/>
            <a:ext cx="10149840" cy="9144"/>
          </a:xfrm>
          <a:solidFill>
            <a:schemeClr val="accent1"/>
          </a:solidFill>
        </p:spPr>
        <p:txBody>
          <a:bodyPr/>
          <a:lstStyle>
            <a:lvl1pPr>
              <a:defRPr b="0" i="0"/>
            </a:lvl1pPr>
          </a:lstStyle>
          <a:p>
            <a:r>
              <a:rPr lang="en-US"/>
              <a:t> </a:t>
            </a:r>
          </a:p>
        </p:txBody>
      </p:sp>
      <p:sp>
        <p:nvSpPr>
          <p:cNvPr id="17" name="Picture Placeholder 4">
            <a:extLst>
              <a:ext uri="{FF2B5EF4-FFF2-40B4-BE49-F238E27FC236}">
                <a16:creationId xmlns:a16="http://schemas.microsoft.com/office/drawing/2014/main" id="{9D759933-2BAC-4045-95C4-9044FC423E47}"/>
              </a:ext>
            </a:extLst>
          </p:cNvPr>
          <p:cNvSpPr>
            <a:spLocks noGrp="1"/>
          </p:cNvSpPr>
          <p:nvPr>
            <p:ph type="pic" sz="quarter" idx="29" hasCustomPrompt="1"/>
          </p:nvPr>
        </p:nvSpPr>
        <p:spPr>
          <a:xfrm>
            <a:off x="1475161" y="4285994"/>
            <a:ext cx="10149840" cy="9144"/>
          </a:xfrm>
          <a:solidFill>
            <a:schemeClr val="accent1"/>
          </a:solidFill>
        </p:spPr>
        <p:txBody>
          <a:bodyPr/>
          <a:lstStyle>
            <a:lvl1pPr>
              <a:defRPr b="0" i="0"/>
            </a:lvl1pPr>
          </a:lstStyle>
          <a:p>
            <a:r>
              <a:rPr lang="en-US"/>
              <a:t> </a:t>
            </a:r>
          </a:p>
        </p:txBody>
      </p:sp>
      <p:sp>
        <p:nvSpPr>
          <p:cNvPr id="18" name="Picture Placeholder 4">
            <a:extLst>
              <a:ext uri="{FF2B5EF4-FFF2-40B4-BE49-F238E27FC236}">
                <a16:creationId xmlns:a16="http://schemas.microsoft.com/office/drawing/2014/main" id="{F13D339C-7978-4414-B313-0F50A343D538}"/>
              </a:ext>
            </a:extLst>
          </p:cNvPr>
          <p:cNvSpPr>
            <a:spLocks noGrp="1"/>
          </p:cNvSpPr>
          <p:nvPr>
            <p:ph type="pic" sz="quarter" idx="30" hasCustomPrompt="1"/>
          </p:nvPr>
        </p:nvSpPr>
        <p:spPr>
          <a:xfrm>
            <a:off x="1475161" y="5242148"/>
            <a:ext cx="10149840" cy="9144"/>
          </a:xfrm>
          <a:solidFill>
            <a:schemeClr val="accent1"/>
          </a:solidFill>
        </p:spPr>
        <p:txBody>
          <a:bodyPr/>
          <a:lstStyle>
            <a:lvl1pPr>
              <a:defRPr b="0" i="0"/>
            </a:lvl1pPr>
          </a:lstStyle>
          <a:p>
            <a:r>
              <a:rPr lang="en-US"/>
              <a:t> </a:t>
            </a:r>
          </a:p>
        </p:txBody>
      </p:sp>
      <p:sp>
        <p:nvSpPr>
          <p:cNvPr id="19" name="Picture Placeholder 13">
            <a:extLst>
              <a:ext uri="{FF2B5EF4-FFF2-40B4-BE49-F238E27FC236}">
                <a16:creationId xmlns:a16="http://schemas.microsoft.com/office/drawing/2014/main" id="{33EBF39C-F2E1-4E49-B21A-A882948AFC83}"/>
              </a:ext>
            </a:extLst>
          </p:cNvPr>
          <p:cNvSpPr>
            <a:spLocks noGrp="1"/>
          </p:cNvSpPr>
          <p:nvPr>
            <p:ph type="pic" sz="quarter" idx="31"/>
          </p:nvPr>
        </p:nvSpPr>
        <p:spPr>
          <a:xfrm>
            <a:off x="542925" y="1597025"/>
            <a:ext cx="776288" cy="776288"/>
          </a:xfrm>
          <a:solidFill>
            <a:schemeClr val="bg2"/>
          </a:solidFill>
        </p:spPr>
        <p:txBody>
          <a:bodyPr anchor="ctr" anchorCtr="0"/>
          <a:lstStyle>
            <a:lvl1pPr algn="ctr">
              <a:defRPr/>
            </a:lvl1pPr>
          </a:lstStyle>
          <a:p>
            <a:r>
              <a:rPr lang="en-US"/>
              <a:t>Click icon to add picture</a:t>
            </a:r>
          </a:p>
        </p:txBody>
      </p:sp>
      <p:sp>
        <p:nvSpPr>
          <p:cNvPr id="20" name="Picture Placeholder 13">
            <a:extLst>
              <a:ext uri="{FF2B5EF4-FFF2-40B4-BE49-F238E27FC236}">
                <a16:creationId xmlns:a16="http://schemas.microsoft.com/office/drawing/2014/main" id="{26FF5859-B992-4B1C-9420-76ACA13E21B1}"/>
              </a:ext>
            </a:extLst>
          </p:cNvPr>
          <p:cNvSpPr>
            <a:spLocks noGrp="1"/>
          </p:cNvSpPr>
          <p:nvPr>
            <p:ph type="pic" sz="quarter" idx="32"/>
          </p:nvPr>
        </p:nvSpPr>
        <p:spPr>
          <a:xfrm>
            <a:off x="542925" y="2539609"/>
            <a:ext cx="776288" cy="776288"/>
          </a:xfrm>
          <a:solidFill>
            <a:schemeClr val="bg2"/>
          </a:solidFill>
        </p:spPr>
        <p:txBody>
          <a:bodyPr anchor="ctr" anchorCtr="0"/>
          <a:lstStyle>
            <a:lvl1pPr algn="ctr">
              <a:defRPr/>
            </a:lvl1pPr>
          </a:lstStyle>
          <a:p>
            <a:r>
              <a:rPr lang="en-US"/>
              <a:t>Click icon to add picture</a:t>
            </a:r>
          </a:p>
        </p:txBody>
      </p:sp>
      <p:sp>
        <p:nvSpPr>
          <p:cNvPr id="21" name="Picture Placeholder 13">
            <a:extLst>
              <a:ext uri="{FF2B5EF4-FFF2-40B4-BE49-F238E27FC236}">
                <a16:creationId xmlns:a16="http://schemas.microsoft.com/office/drawing/2014/main" id="{814603E2-5B35-4430-8533-F1421E4E67D9}"/>
              </a:ext>
            </a:extLst>
          </p:cNvPr>
          <p:cNvSpPr>
            <a:spLocks noGrp="1"/>
          </p:cNvSpPr>
          <p:nvPr>
            <p:ph type="pic" sz="quarter" idx="33"/>
          </p:nvPr>
        </p:nvSpPr>
        <p:spPr>
          <a:xfrm>
            <a:off x="542925" y="3482193"/>
            <a:ext cx="776288" cy="776288"/>
          </a:xfrm>
          <a:solidFill>
            <a:schemeClr val="bg2"/>
          </a:solidFill>
        </p:spPr>
        <p:txBody>
          <a:bodyPr anchor="ctr" anchorCtr="0"/>
          <a:lstStyle>
            <a:lvl1pPr algn="ctr">
              <a:defRPr/>
            </a:lvl1pPr>
          </a:lstStyle>
          <a:p>
            <a:r>
              <a:rPr lang="en-US"/>
              <a:t>Click icon to add picture</a:t>
            </a:r>
          </a:p>
        </p:txBody>
      </p:sp>
      <p:sp>
        <p:nvSpPr>
          <p:cNvPr id="22" name="Picture Placeholder 13">
            <a:extLst>
              <a:ext uri="{FF2B5EF4-FFF2-40B4-BE49-F238E27FC236}">
                <a16:creationId xmlns:a16="http://schemas.microsoft.com/office/drawing/2014/main" id="{35875344-F5B5-4EAC-AD84-682F36EF0383}"/>
              </a:ext>
            </a:extLst>
          </p:cNvPr>
          <p:cNvSpPr>
            <a:spLocks noGrp="1"/>
          </p:cNvSpPr>
          <p:nvPr>
            <p:ph type="pic" sz="quarter" idx="34"/>
          </p:nvPr>
        </p:nvSpPr>
        <p:spPr>
          <a:xfrm>
            <a:off x="542925" y="4424776"/>
            <a:ext cx="776288" cy="776288"/>
          </a:xfrm>
          <a:solidFill>
            <a:schemeClr val="bg2"/>
          </a:solidFill>
        </p:spPr>
        <p:txBody>
          <a:bodyPr anchor="ctr" anchorCtr="0"/>
          <a:lstStyle>
            <a:lvl1pPr algn="ctr">
              <a:defRPr/>
            </a:lvl1pPr>
          </a:lstStyle>
          <a:p>
            <a:r>
              <a:rPr lang="en-US"/>
              <a:t>Click icon to add picture</a:t>
            </a:r>
          </a:p>
        </p:txBody>
      </p:sp>
      <p:sp>
        <p:nvSpPr>
          <p:cNvPr id="23" name="Picture Placeholder 13">
            <a:extLst>
              <a:ext uri="{FF2B5EF4-FFF2-40B4-BE49-F238E27FC236}">
                <a16:creationId xmlns:a16="http://schemas.microsoft.com/office/drawing/2014/main" id="{10A3B45A-F7FD-45E1-9682-FC0C2BCFAC55}"/>
              </a:ext>
            </a:extLst>
          </p:cNvPr>
          <p:cNvSpPr>
            <a:spLocks noGrp="1"/>
          </p:cNvSpPr>
          <p:nvPr>
            <p:ph type="pic" sz="quarter" idx="35"/>
          </p:nvPr>
        </p:nvSpPr>
        <p:spPr>
          <a:xfrm>
            <a:off x="542925" y="5367359"/>
            <a:ext cx="776288" cy="776288"/>
          </a:xfrm>
          <a:solidFill>
            <a:schemeClr val="bg2"/>
          </a:solidFill>
        </p:spPr>
        <p:txBody>
          <a:bodyPr anchor="ctr" anchorCtr="0"/>
          <a:lstStyle>
            <a:lvl1pPr algn="ctr">
              <a:defRPr/>
            </a:lvl1pPr>
          </a:lstStyle>
          <a:p>
            <a:r>
              <a:rPr lang="en-US"/>
              <a:t>Click icon to add picture</a:t>
            </a:r>
          </a:p>
        </p:txBody>
      </p:sp>
      <p:sp>
        <p:nvSpPr>
          <p:cNvPr id="24" name="Text Placeholder 24">
            <a:extLst>
              <a:ext uri="{FF2B5EF4-FFF2-40B4-BE49-F238E27FC236}">
                <a16:creationId xmlns:a16="http://schemas.microsoft.com/office/drawing/2014/main" id="{850E7DA1-FE47-4B29-A2BB-366157CA493A}"/>
              </a:ext>
            </a:extLst>
          </p:cNvPr>
          <p:cNvSpPr>
            <a:spLocks noGrp="1"/>
          </p:cNvSpPr>
          <p:nvPr>
            <p:ph type="body" sz="quarter" idx="36" hasCustomPrompt="1"/>
          </p:nvPr>
        </p:nvSpPr>
        <p:spPr>
          <a:xfrm>
            <a:off x="1475161" y="1734162"/>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5" name="Text Placeholder 24">
            <a:extLst>
              <a:ext uri="{FF2B5EF4-FFF2-40B4-BE49-F238E27FC236}">
                <a16:creationId xmlns:a16="http://schemas.microsoft.com/office/drawing/2014/main" id="{72E763FB-07C0-489B-B895-8C4AE1342E3A}"/>
              </a:ext>
            </a:extLst>
          </p:cNvPr>
          <p:cNvSpPr>
            <a:spLocks noGrp="1"/>
          </p:cNvSpPr>
          <p:nvPr>
            <p:ph type="body" sz="quarter" idx="38" hasCustomPrompt="1"/>
          </p:nvPr>
        </p:nvSpPr>
        <p:spPr>
          <a:xfrm>
            <a:off x="1475161" y="2610984"/>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6" name="Text Placeholder 24">
            <a:extLst>
              <a:ext uri="{FF2B5EF4-FFF2-40B4-BE49-F238E27FC236}">
                <a16:creationId xmlns:a16="http://schemas.microsoft.com/office/drawing/2014/main" id="{223F7BE9-52FD-466B-82BD-217AC3F6B773}"/>
              </a:ext>
            </a:extLst>
          </p:cNvPr>
          <p:cNvSpPr>
            <a:spLocks noGrp="1"/>
          </p:cNvSpPr>
          <p:nvPr>
            <p:ph type="body" sz="quarter" idx="39" hasCustomPrompt="1"/>
          </p:nvPr>
        </p:nvSpPr>
        <p:spPr>
          <a:xfrm>
            <a:off x="1475161" y="3575488"/>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7" name="Text Placeholder 24">
            <a:extLst>
              <a:ext uri="{FF2B5EF4-FFF2-40B4-BE49-F238E27FC236}">
                <a16:creationId xmlns:a16="http://schemas.microsoft.com/office/drawing/2014/main" id="{B55D73D0-F5C1-400B-BACD-BEECD301938C}"/>
              </a:ext>
            </a:extLst>
          </p:cNvPr>
          <p:cNvSpPr>
            <a:spLocks noGrp="1"/>
          </p:cNvSpPr>
          <p:nvPr>
            <p:ph type="body" sz="quarter" idx="40" hasCustomPrompt="1"/>
          </p:nvPr>
        </p:nvSpPr>
        <p:spPr>
          <a:xfrm>
            <a:off x="1475161" y="4527466"/>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8" name="Text Placeholder 24">
            <a:extLst>
              <a:ext uri="{FF2B5EF4-FFF2-40B4-BE49-F238E27FC236}">
                <a16:creationId xmlns:a16="http://schemas.microsoft.com/office/drawing/2014/main" id="{CF3C7BC4-5687-4E22-8AEA-A2027C628480}"/>
              </a:ext>
            </a:extLst>
          </p:cNvPr>
          <p:cNvSpPr>
            <a:spLocks noGrp="1"/>
          </p:cNvSpPr>
          <p:nvPr>
            <p:ph type="body" sz="quarter" idx="41" hasCustomPrompt="1"/>
          </p:nvPr>
        </p:nvSpPr>
        <p:spPr>
          <a:xfrm>
            <a:off x="1475161" y="5479444"/>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9" name="Text Placeholder 30">
            <a:extLst>
              <a:ext uri="{FF2B5EF4-FFF2-40B4-BE49-F238E27FC236}">
                <a16:creationId xmlns:a16="http://schemas.microsoft.com/office/drawing/2014/main" id="{A4AD92B8-F06E-495B-A525-308DD6292D75}"/>
              </a:ext>
            </a:extLst>
          </p:cNvPr>
          <p:cNvSpPr>
            <a:spLocks noGrp="1"/>
          </p:cNvSpPr>
          <p:nvPr>
            <p:ph type="body" sz="quarter" idx="42"/>
          </p:nvPr>
        </p:nvSpPr>
        <p:spPr>
          <a:xfrm>
            <a:off x="2872441" y="1665168"/>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0" name="Text Placeholder 30">
            <a:extLst>
              <a:ext uri="{FF2B5EF4-FFF2-40B4-BE49-F238E27FC236}">
                <a16:creationId xmlns:a16="http://schemas.microsoft.com/office/drawing/2014/main" id="{05E85D11-836D-4124-92B3-FF13D352522E}"/>
              </a:ext>
            </a:extLst>
          </p:cNvPr>
          <p:cNvSpPr>
            <a:spLocks noGrp="1"/>
          </p:cNvSpPr>
          <p:nvPr>
            <p:ph type="body" sz="quarter" idx="43"/>
          </p:nvPr>
        </p:nvSpPr>
        <p:spPr>
          <a:xfrm>
            <a:off x="2872441" y="2541990"/>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1" name="Text Placeholder 30">
            <a:extLst>
              <a:ext uri="{FF2B5EF4-FFF2-40B4-BE49-F238E27FC236}">
                <a16:creationId xmlns:a16="http://schemas.microsoft.com/office/drawing/2014/main" id="{8C11C170-393C-401B-A7A8-790D3C10E941}"/>
              </a:ext>
            </a:extLst>
          </p:cNvPr>
          <p:cNvSpPr>
            <a:spLocks noGrp="1"/>
          </p:cNvSpPr>
          <p:nvPr>
            <p:ph type="body" sz="quarter" idx="44"/>
          </p:nvPr>
        </p:nvSpPr>
        <p:spPr>
          <a:xfrm>
            <a:off x="2872441" y="3506494"/>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2" name="Text Placeholder 30">
            <a:extLst>
              <a:ext uri="{FF2B5EF4-FFF2-40B4-BE49-F238E27FC236}">
                <a16:creationId xmlns:a16="http://schemas.microsoft.com/office/drawing/2014/main" id="{3D12155C-ADAA-4A75-BF58-D92C5528BE0B}"/>
              </a:ext>
            </a:extLst>
          </p:cNvPr>
          <p:cNvSpPr>
            <a:spLocks noGrp="1"/>
          </p:cNvSpPr>
          <p:nvPr>
            <p:ph type="body" sz="quarter" idx="45"/>
          </p:nvPr>
        </p:nvSpPr>
        <p:spPr>
          <a:xfrm>
            <a:off x="2872441" y="4433420"/>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3" name="Text Placeholder 30">
            <a:extLst>
              <a:ext uri="{FF2B5EF4-FFF2-40B4-BE49-F238E27FC236}">
                <a16:creationId xmlns:a16="http://schemas.microsoft.com/office/drawing/2014/main" id="{9E5BE56C-B561-4EBF-918D-1BE733746670}"/>
              </a:ext>
            </a:extLst>
          </p:cNvPr>
          <p:cNvSpPr>
            <a:spLocks noGrp="1"/>
          </p:cNvSpPr>
          <p:nvPr>
            <p:ph type="body" sz="quarter" idx="46"/>
          </p:nvPr>
        </p:nvSpPr>
        <p:spPr>
          <a:xfrm>
            <a:off x="2872441" y="5410450"/>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4" name="Text Placeholder 37">
            <a:extLst>
              <a:ext uri="{FF2B5EF4-FFF2-40B4-BE49-F238E27FC236}">
                <a16:creationId xmlns:a16="http://schemas.microsoft.com/office/drawing/2014/main" id="{651F4F75-B714-4C34-95A4-726FAABBC074}"/>
              </a:ext>
            </a:extLst>
          </p:cNvPr>
          <p:cNvSpPr>
            <a:spLocks noGrp="1"/>
          </p:cNvSpPr>
          <p:nvPr>
            <p:ph type="body" sz="quarter" idx="47" hasCustomPrompt="1"/>
          </p:nvPr>
        </p:nvSpPr>
        <p:spPr>
          <a:xfrm>
            <a:off x="2871788" y="1265357"/>
            <a:ext cx="8777287" cy="312738"/>
          </a:xfrm>
        </p:spPr>
        <p:txBody>
          <a:bodyPr>
            <a:normAutofit/>
          </a:bodyPr>
          <a:lstStyle>
            <a:lvl1pPr>
              <a:defRPr sz="1600" b="1" i="0" cap="all" baseline="0">
                <a:solidFill>
                  <a:schemeClr val="tx1"/>
                </a:solidFill>
                <a:latin typeface="Century Gothic" panose="020B0502020202020204" pitchFamily="34" charset="0"/>
              </a:defRPr>
            </a:lvl1pPr>
          </a:lstStyle>
          <a:p>
            <a:pPr lvl="0"/>
            <a:r>
              <a:rPr lang="en-US"/>
              <a:t>EXPERIENCE</a:t>
            </a:r>
          </a:p>
        </p:txBody>
      </p:sp>
      <p:sp>
        <p:nvSpPr>
          <p:cNvPr id="35" name="Footer Placeholder 3">
            <a:extLst>
              <a:ext uri="{FF2B5EF4-FFF2-40B4-BE49-F238E27FC236}">
                <a16:creationId xmlns:a16="http://schemas.microsoft.com/office/drawing/2014/main" id="{9046FC5F-9063-E449-BC2E-49971E09913F}"/>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53297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ast Facts White">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465E54E-F569-1343-A4D6-055A358506C5}"/>
              </a:ext>
            </a:extLst>
          </p:cNvPr>
          <p:cNvSpPr txBox="1"/>
          <p:nvPr/>
        </p:nvSpPr>
        <p:spPr>
          <a:xfrm>
            <a:off x="4148802" y="421667"/>
            <a:ext cx="7481182" cy="492443"/>
          </a:xfrm>
          <a:prstGeom prst="rect">
            <a:avLst/>
          </a:prstGeom>
          <a:noFill/>
        </p:spPr>
        <p:txBody>
          <a:bodyPr wrap="square" lIns="0" tIns="0" rIns="0" bIns="0" rtlCol="0">
            <a:spAutoFit/>
          </a:bodyPr>
          <a:lstStyle/>
          <a:p>
            <a:pPr lvl="0" algn="ctr" defTabSz="1088776" rtl="0" eaLnBrk="1" latinLnBrk="0" hangingPunct="1">
              <a:lnSpc>
                <a:spcPct val="80000"/>
              </a:lnSpc>
              <a:spcBef>
                <a:spcPct val="0"/>
              </a:spcBef>
              <a:buNone/>
            </a:pPr>
            <a:r>
              <a:rPr lang="sk-SK" sz="4000" b="0" kern="1200" cap="all" spc="-10" baseline="0">
                <a:latin typeface="Century Gothic" panose="020B0502020202020204" pitchFamily="34" charset="0"/>
                <a:ea typeface="+mj-ea"/>
                <a:cs typeface="+mj-cs"/>
              </a:rPr>
              <a:t>FAST FACTS</a:t>
            </a:r>
            <a:endParaRPr lang="en-GB" sz="4000" b="0" kern="1200" cap="all" spc="-10" baseline="0">
              <a:latin typeface="Century Gothic" panose="020B0502020202020204" pitchFamily="34" charset="0"/>
              <a:ea typeface="+mj-ea"/>
              <a:cs typeface="+mj-cs"/>
            </a:endParaRPr>
          </a:p>
        </p:txBody>
      </p:sp>
      <p:grpSp>
        <p:nvGrpSpPr>
          <p:cNvPr id="49" name="Group 48">
            <a:extLst>
              <a:ext uri="{FF2B5EF4-FFF2-40B4-BE49-F238E27FC236}">
                <a16:creationId xmlns:a16="http://schemas.microsoft.com/office/drawing/2014/main" id="{1D7B9D2E-DE1F-E949-86A7-C7E009D108CC}"/>
              </a:ext>
            </a:extLst>
          </p:cNvPr>
          <p:cNvGrpSpPr/>
          <p:nvPr/>
        </p:nvGrpSpPr>
        <p:grpSpPr>
          <a:xfrm>
            <a:off x="4041724" y="1471393"/>
            <a:ext cx="2015847" cy="1068013"/>
            <a:chOff x="4777586" y="1102229"/>
            <a:chExt cx="2015847" cy="1068013"/>
          </a:xfrm>
          <a:noFill/>
        </p:grpSpPr>
        <p:sp>
          <p:nvSpPr>
            <p:cNvPr id="50" name="TextBox 49">
              <a:extLst>
                <a:ext uri="{FF2B5EF4-FFF2-40B4-BE49-F238E27FC236}">
                  <a16:creationId xmlns:a16="http://schemas.microsoft.com/office/drawing/2014/main" id="{C514F5CC-8D9B-3D4B-A652-20621E765683}"/>
                </a:ext>
              </a:extLst>
            </p:cNvPr>
            <p:cNvSpPr txBox="1"/>
            <p:nvPr/>
          </p:nvSpPr>
          <p:spPr>
            <a:xfrm>
              <a:off x="4777586" y="1102229"/>
              <a:ext cx="1765493" cy="830997"/>
            </a:xfrm>
            <a:prstGeom prst="rect">
              <a:avLst/>
            </a:prstGeom>
            <a:grpFill/>
            <a:ln>
              <a:noFill/>
            </a:ln>
          </p:spPr>
          <p:txBody>
            <a:bodyPr wrap="square" lIns="0" tIns="0" rIns="0" bIns="0" rtlCol="0">
              <a:spAutoFit/>
            </a:bodyPr>
            <a:lstStyle/>
            <a:p>
              <a:pPr algn="l"/>
              <a:r>
                <a:rPr lang="en-US" sz="5400" b="1" i="0">
                  <a:latin typeface="Century Gothic" panose="020B0502020202020204" pitchFamily="34" charset="0"/>
                </a:rPr>
                <a:t>1998</a:t>
              </a:r>
              <a:endParaRPr lang="en-GB" sz="5400" b="1" i="0">
                <a:latin typeface="Century Gothic" panose="020B0502020202020204" pitchFamily="34" charset="0"/>
              </a:endParaRPr>
            </a:p>
          </p:txBody>
        </p:sp>
        <p:sp>
          <p:nvSpPr>
            <p:cNvPr id="51" name="TextBox 50">
              <a:extLst>
                <a:ext uri="{FF2B5EF4-FFF2-40B4-BE49-F238E27FC236}">
                  <a16:creationId xmlns:a16="http://schemas.microsoft.com/office/drawing/2014/main" id="{92FC00D4-FB79-A641-BFD0-173BFF5FF204}"/>
                </a:ext>
              </a:extLst>
            </p:cNvPr>
            <p:cNvSpPr txBox="1"/>
            <p:nvPr/>
          </p:nvSpPr>
          <p:spPr>
            <a:xfrm>
              <a:off x="4884664" y="1823993"/>
              <a:ext cx="1908769" cy="346249"/>
            </a:xfrm>
            <a:prstGeom prst="rect">
              <a:avLst/>
            </a:prstGeom>
            <a:grpFill/>
            <a:ln>
              <a:noFill/>
            </a:ln>
          </p:spPr>
          <p:txBody>
            <a:bodyPr wrap="square" lIns="0" tIns="0" rIns="0" bIns="0" rtlCol="0">
              <a:spAutoFit/>
            </a:bodyPr>
            <a:lstStyle/>
            <a:p>
              <a:pPr algn="l"/>
              <a:r>
                <a:rPr lang="sk-SK" sz="2250" i="0">
                  <a:latin typeface="Century Gothic" panose="020B0502020202020204" pitchFamily="34" charset="0"/>
                </a:rPr>
                <a:t>FOUNDED</a:t>
              </a:r>
              <a:endParaRPr lang="en-GB" sz="2250" i="0">
                <a:latin typeface="Century Gothic" panose="020B0502020202020204" pitchFamily="34" charset="0"/>
              </a:endParaRPr>
            </a:p>
          </p:txBody>
        </p:sp>
      </p:grpSp>
      <p:grpSp>
        <p:nvGrpSpPr>
          <p:cNvPr id="52" name="Group 51">
            <a:extLst>
              <a:ext uri="{FF2B5EF4-FFF2-40B4-BE49-F238E27FC236}">
                <a16:creationId xmlns:a16="http://schemas.microsoft.com/office/drawing/2014/main" id="{55AA8F2B-732F-4249-96D5-0E868A12396F}"/>
              </a:ext>
            </a:extLst>
          </p:cNvPr>
          <p:cNvGrpSpPr/>
          <p:nvPr/>
        </p:nvGrpSpPr>
        <p:grpSpPr>
          <a:xfrm>
            <a:off x="6748414" y="1411895"/>
            <a:ext cx="2218432" cy="1015663"/>
            <a:chOff x="7237415" y="1843603"/>
            <a:chExt cx="2218432" cy="1015663"/>
          </a:xfrm>
        </p:grpSpPr>
        <p:sp>
          <p:nvSpPr>
            <p:cNvPr id="53" name="TextBox 52">
              <a:extLst>
                <a:ext uri="{FF2B5EF4-FFF2-40B4-BE49-F238E27FC236}">
                  <a16:creationId xmlns:a16="http://schemas.microsoft.com/office/drawing/2014/main" id="{DDAED51A-ED89-F541-BD77-4F75C5C553D6}"/>
                </a:ext>
              </a:extLst>
            </p:cNvPr>
            <p:cNvSpPr txBox="1"/>
            <p:nvPr/>
          </p:nvSpPr>
          <p:spPr>
            <a:xfrm>
              <a:off x="7237415" y="1843603"/>
              <a:ext cx="1231756" cy="1015663"/>
            </a:xfrm>
            <a:prstGeom prst="rect">
              <a:avLst/>
            </a:prstGeom>
            <a:noFill/>
            <a:ln>
              <a:noFill/>
            </a:ln>
          </p:spPr>
          <p:txBody>
            <a:bodyPr wrap="square" lIns="0" tIns="0" rIns="0" bIns="0" rtlCol="0">
              <a:spAutoFit/>
            </a:bodyPr>
            <a:lstStyle/>
            <a:p>
              <a:pPr algn="l"/>
              <a:r>
                <a:rPr lang="sk-SK" sz="6600" b="1">
                  <a:latin typeface="Century Gothic" panose="020B0502020202020204" pitchFamily="34" charset="0"/>
                </a:rPr>
                <a:t>21</a:t>
              </a:r>
              <a:endParaRPr lang="en-GB" sz="7200" b="1">
                <a:latin typeface="Century Gothic" panose="020B0502020202020204" pitchFamily="34" charset="0"/>
              </a:endParaRPr>
            </a:p>
          </p:txBody>
        </p:sp>
        <p:sp>
          <p:nvSpPr>
            <p:cNvPr id="54" name="TextBox 53">
              <a:extLst>
                <a:ext uri="{FF2B5EF4-FFF2-40B4-BE49-F238E27FC236}">
                  <a16:creationId xmlns:a16="http://schemas.microsoft.com/office/drawing/2014/main" id="{496CCDDE-0B8B-0D43-91BE-6078B731C762}"/>
                </a:ext>
              </a:extLst>
            </p:cNvPr>
            <p:cNvSpPr txBox="1"/>
            <p:nvPr/>
          </p:nvSpPr>
          <p:spPr>
            <a:xfrm>
              <a:off x="8140401" y="2518233"/>
              <a:ext cx="1315446" cy="184666"/>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EXPERIENCE</a:t>
              </a:r>
              <a:endParaRPr lang="en-GB" sz="1200">
                <a:latin typeface="Century Gothic" panose="020B0502020202020204" pitchFamily="34" charset="0"/>
              </a:endParaRPr>
            </a:p>
          </p:txBody>
        </p:sp>
        <p:sp>
          <p:nvSpPr>
            <p:cNvPr id="55" name="TextBox 54">
              <a:extLst>
                <a:ext uri="{FF2B5EF4-FFF2-40B4-BE49-F238E27FC236}">
                  <a16:creationId xmlns:a16="http://schemas.microsoft.com/office/drawing/2014/main" id="{B175C3C5-4F6E-D648-848E-85947E82DC23}"/>
                </a:ext>
              </a:extLst>
            </p:cNvPr>
            <p:cNvSpPr txBox="1"/>
            <p:nvPr/>
          </p:nvSpPr>
          <p:spPr>
            <a:xfrm>
              <a:off x="8148112" y="2316861"/>
              <a:ext cx="1003529" cy="238527"/>
            </a:xfrm>
            <a:prstGeom prst="rect">
              <a:avLst/>
            </a:prstGeom>
            <a:noFill/>
            <a:ln>
              <a:noFill/>
            </a:ln>
          </p:spPr>
          <p:txBody>
            <a:bodyPr wrap="square" lIns="0" tIns="0" rIns="0" bIns="0" rtlCol="0">
              <a:spAutoFit/>
            </a:bodyPr>
            <a:lstStyle/>
            <a:p>
              <a:pPr algn="l"/>
              <a:r>
                <a:rPr lang="sk-SK" sz="1550">
                  <a:latin typeface="Century Gothic" panose="020B0502020202020204" pitchFamily="34" charset="0"/>
                </a:rPr>
                <a:t>INDUSTRY</a:t>
              </a:r>
              <a:endParaRPr lang="en-GB" sz="1550">
                <a:latin typeface="Century Gothic" panose="020B0502020202020204" pitchFamily="34" charset="0"/>
              </a:endParaRPr>
            </a:p>
          </p:txBody>
        </p:sp>
        <p:sp>
          <p:nvSpPr>
            <p:cNvPr id="56" name="TextBox 55">
              <a:extLst>
                <a:ext uri="{FF2B5EF4-FFF2-40B4-BE49-F238E27FC236}">
                  <a16:creationId xmlns:a16="http://schemas.microsoft.com/office/drawing/2014/main" id="{FCBA915D-388A-3741-BD80-85135C602153}"/>
                </a:ext>
              </a:extLst>
            </p:cNvPr>
            <p:cNvSpPr txBox="1"/>
            <p:nvPr/>
          </p:nvSpPr>
          <p:spPr>
            <a:xfrm>
              <a:off x="8085040" y="1993784"/>
              <a:ext cx="1315445" cy="384721"/>
            </a:xfrm>
            <a:prstGeom prst="rect">
              <a:avLst/>
            </a:prstGeom>
            <a:noFill/>
            <a:ln>
              <a:noFill/>
            </a:ln>
          </p:spPr>
          <p:txBody>
            <a:bodyPr wrap="square" lIns="0" tIns="0" rIns="0" bIns="0" rtlCol="0">
              <a:spAutoFit/>
            </a:bodyPr>
            <a:lstStyle/>
            <a:p>
              <a:pPr algn="l"/>
              <a:r>
                <a:rPr lang="sk-SK" sz="2500" b="1">
                  <a:latin typeface="Century Gothic" panose="020B0502020202020204" pitchFamily="34" charset="0"/>
                </a:rPr>
                <a:t>YEARS</a:t>
              </a:r>
              <a:endParaRPr lang="en-GB" sz="2500" b="1">
                <a:latin typeface="Century Gothic" panose="020B0502020202020204" pitchFamily="34" charset="0"/>
              </a:endParaRPr>
            </a:p>
          </p:txBody>
        </p:sp>
      </p:grpSp>
      <p:grpSp>
        <p:nvGrpSpPr>
          <p:cNvPr id="57" name="Group 56">
            <a:extLst>
              <a:ext uri="{FF2B5EF4-FFF2-40B4-BE49-F238E27FC236}">
                <a16:creationId xmlns:a16="http://schemas.microsoft.com/office/drawing/2014/main" id="{B6EC3A62-F9CD-774C-B9D6-033F5EAB099F}"/>
              </a:ext>
            </a:extLst>
          </p:cNvPr>
          <p:cNvGrpSpPr/>
          <p:nvPr/>
        </p:nvGrpSpPr>
        <p:grpSpPr>
          <a:xfrm>
            <a:off x="4079992" y="3245618"/>
            <a:ext cx="1977579" cy="1025037"/>
            <a:chOff x="4311640" y="3245618"/>
            <a:chExt cx="1977579" cy="1025037"/>
          </a:xfrm>
        </p:grpSpPr>
        <p:sp>
          <p:nvSpPr>
            <p:cNvPr id="58" name="TextBox 57">
              <a:extLst>
                <a:ext uri="{FF2B5EF4-FFF2-40B4-BE49-F238E27FC236}">
                  <a16:creationId xmlns:a16="http://schemas.microsoft.com/office/drawing/2014/main" id="{684A2929-E5AF-8848-9A29-EF28649644C1}"/>
                </a:ext>
              </a:extLst>
            </p:cNvPr>
            <p:cNvSpPr txBox="1"/>
            <p:nvPr/>
          </p:nvSpPr>
          <p:spPr>
            <a:xfrm>
              <a:off x="4311640" y="3245618"/>
              <a:ext cx="1765493" cy="830997"/>
            </a:xfrm>
            <a:prstGeom prst="rect">
              <a:avLst/>
            </a:prstGeom>
            <a:noFill/>
            <a:ln>
              <a:noFill/>
            </a:ln>
          </p:spPr>
          <p:txBody>
            <a:bodyPr wrap="square" lIns="0" tIns="0" rIns="0" bIns="0" rtlCol="0">
              <a:spAutoFit/>
            </a:bodyPr>
            <a:lstStyle/>
            <a:p>
              <a:pPr algn="l"/>
              <a:r>
                <a:rPr lang="sk-SK" sz="5400" b="1" i="0">
                  <a:latin typeface="Century Gothic" panose="020B0502020202020204" pitchFamily="34" charset="0"/>
                </a:rPr>
                <a:t>5000</a:t>
              </a:r>
              <a:endParaRPr lang="en-GB" sz="5400" b="1" i="0">
                <a:latin typeface="Century Gothic" panose="020B0502020202020204" pitchFamily="34" charset="0"/>
              </a:endParaRPr>
            </a:p>
          </p:txBody>
        </p:sp>
        <p:sp>
          <p:nvSpPr>
            <p:cNvPr id="60" name="TextBox 59">
              <a:extLst>
                <a:ext uri="{FF2B5EF4-FFF2-40B4-BE49-F238E27FC236}">
                  <a16:creationId xmlns:a16="http://schemas.microsoft.com/office/drawing/2014/main" id="{78350E94-B9A9-1745-BA25-F5B00926B53B}"/>
                </a:ext>
              </a:extLst>
            </p:cNvPr>
            <p:cNvSpPr txBox="1"/>
            <p:nvPr/>
          </p:nvSpPr>
          <p:spPr>
            <a:xfrm>
              <a:off x="4353618" y="3962878"/>
              <a:ext cx="1935601" cy="307777"/>
            </a:xfrm>
            <a:prstGeom prst="rect">
              <a:avLst/>
            </a:prstGeom>
            <a:noFill/>
            <a:ln>
              <a:noFill/>
            </a:ln>
          </p:spPr>
          <p:txBody>
            <a:bodyPr wrap="square" lIns="0" tIns="0" rIns="0" bIns="0" rtlCol="0">
              <a:spAutoFit/>
            </a:bodyPr>
            <a:lstStyle/>
            <a:p>
              <a:pPr algn="l"/>
              <a:r>
                <a:rPr lang="sk-SK" sz="2000" i="0">
                  <a:latin typeface="Century Gothic" panose="020B0502020202020204" pitchFamily="34" charset="0"/>
                </a:rPr>
                <a:t>EMPLOYEES</a:t>
              </a:r>
              <a:endParaRPr lang="en-GB" sz="2000" i="0">
                <a:latin typeface="Century Gothic" panose="020B0502020202020204" pitchFamily="34" charset="0"/>
              </a:endParaRPr>
            </a:p>
          </p:txBody>
        </p:sp>
      </p:grpSp>
      <p:grpSp>
        <p:nvGrpSpPr>
          <p:cNvPr id="61" name="Group 60">
            <a:extLst>
              <a:ext uri="{FF2B5EF4-FFF2-40B4-BE49-F238E27FC236}">
                <a16:creationId xmlns:a16="http://schemas.microsoft.com/office/drawing/2014/main" id="{3012CBDC-5C09-8C45-BDA1-F3AEBCFD8E0B}"/>
              </a:ext>
            </a:extLst>
          </p:cNvPr>
          <p:cNvGrpSpPr/>
          <p:nvPr/>
        </p:nvGrpSpPr>
        <p:grpSpPr>
          <a:xfrm>
            <a:off x="9546421" y="1461587"/>
            <a:ext cx="2777291" cy="919429"/>
            <a:chOff x="9508999" y="1737738"/>
            <a:chExt cx="2777291" cy="919429"/>
          </a:xfrm>
        </p:grpSpPr>
        <p:sp>
          <p:nvSpPr>
            <p:cNvPr id="62" name="TextBox 61">
              <a:extLst>
                <a:ext uri="{FF2B5EF4-FFF2-40B4-BE49-F238E27FC236}">
                  <a16:creationId xmlns:a16="http://schemas.microsoft.com/office/drawing/2014/main" id="{AFB3A9F1-6DE5-264A-B6CA-FCF5168DA07D}"/>
                </a:ext>
              </a:extLst>
            </p:cNvPr>
            <p:cNvSpPr txBox="1"/>
            <p:nvPr/>
          </p:nvSpPr>
          <p:spPr>
            <a:xfrm>
              <a:off x="9525922" y="1737738"/>
              <a:ext cx="1079304" cy="830997"/>
            </a:xfrm>
            <a:prstGeom prst="rect">
              <a:avLst/>
            </a:prstGeom>
            <a:noFill/>
            <a:ln>
              <a:noFill/>
            </a:ln>
          </p:spPr>
          <p:txBody>
            <a:bodyPr wrap="square" lIns="0" tIns="0" rIns="0" bIns="0" rtlCol="0">
              <a:spAutoFit/>
            </a:bodyPr>
            <a:lstStyle/>
            <a:p>
              <a:pPr algn="l"/>
              <a:r>
                <a:rPr lang="sk-SK" sz="5400" b="1">
                  <a:latin typeface="Century Gothic" panose="020B0502020202020204" pitchFamily="34" charset="0"/>
                </a:rPr>
                <a:t>27</a:t>
              </a:r>
              <a:endParaRPr lang="en-GB" sz="5400" b="1">
                <a:latin typeface="Century Gothic" panose="020B0502020202020204" pitchFamily="34" charset="0"/>
              </a:endParaRPr>
            </a:p>
          </p:txBody>
        </p:sp>
        <p:sp>
          <p:nvSpPr>
            <p:cNvPr id="63" name="TextBox 62">
              <a:extLst>
                <a:ext uri="{FF2B5EF4-FFF2-40B4-BE49-F238E27FC236}">
                  <a16:creationId xmlns:a16="http://schemas.microsoft.com/office/drawing/2014/main" id="{CD462CA6-7AB3-0945-BDCE-C25876185918}"/>
                </a:ext>
              </a:extLst>
            </p:cNvPr>
            <p:cNvSpPr txBox="1"/>
            <p:nvPr/>
          </p:nvSpPr>
          <p:spPr>
            <a:xfrm>
              <a:off x="10332351" y="1905160"/>
              <a:ext cx="1953939" cy="215444"/>
            </a:xfrm>
            <a:prstGeom prst="rect">
              <a:avLst/>
            </a:prstGeom>
            <a:noFill/>
            <a:ln>
              <a:noFill/>
            </a:ln>
          </p:spPr>
          <p:txBody>
            <a:bodyPr wrap="square" lIns="0" tIns="0" rIns="0" bIns="0" rtlCol="0" anchor="ctr" anchorCtr="0">
              <a:spAutoFit/>
            </a:bodyPr>
            <a:lstStyle/>
            <a:p>
              <a:pPr algn="l"/>
              <a:r>
                <a:rPr lang="sk-SK" sz="1400" b="1">
                  <a:latin typeface="Century Gothic" panose="020B0502020202020204" pitchFamily="34" charset="0"/>
                </a:rPr>
                <a:t>WORLDWIDE</a:t>
              </a:r>
              <a:endParaRPr lang="en-GB" sz="1400" b="1">
                <a:latin typeface="Century Gothic" panose="020B0502020202020204" pitchFamily="34" charset="0"/>
              </a:endParaRPr>
            </a:p>
          </p:txBody>
        </p:sp>
        <p:sp>
          <p:nvSpPr>
            <p:cNvPr id="64" name="TextBox 63">
              <a:extLst>
                <a:ext uri="{FF2B5EF4-FFF2-40B4-BE49-F238E27FC236}">
                  <a16:creationId xmlns:a16="http://schemas.microsoft.com/office/drawing/2014/main" id="{556A44F7-D3CD-FB4B-91BD-9657B0D15413}"/>
                </a:ext>
              </a:extLst>
            </p:cNvPr>
            <p:cNvSpPr txBox="1"/>
            <p:nvPr/>
          </p:nvSpPr>
          <p:spPr>
            <a:xfrm>
              <a:off x="9508999" y="2457112"/>
              <a:ext cx="2342124" cy="200055"/>
            </a:xfrm>
            <a:prstGeom prst="rect">
              <a:avLst/>
            </a:prstGeom>
            <a:noFill/>
            <a:ln>
              <a:noFill/>
            </a:ln>
          </p:spPr>
          <p:txBody>
            <a:bodyPr wrap="square" lIns="0" tIns="0" rIns="0" bIns="0" rtlCol="0" anchor="ctr" anchorCtr="0">
              <a:spAutoFit/>
            </a:bodyPr>
            <a:lstStyle/>
            <a:p>
              <a:pPr algn="l"/>
              <a:r>
                <a:rPr lang="sk-SK" sz="1300" b="0">
                  <a:latin typeface="Century Gothic" panose="020B0502020202020204" pitchFamily="34" charset="0"/>
                </a:rPr>
                <a:t>ACROSS 4 CONTINENTS</a:t>
              </a:r>
              <a:endParaRPr lang="en-GB" sz="1300" b="0">
                <a:latin typeface="Century Gothic" panose="020B0502020202020204" pitchFamily="34" charset="0"/>
              </a:endParaRPr>
            </a:p>
          </p:txBody>
        </p:sp>
        <p:sp>
          <p:nvSpPr>
            <p:cNvPr id="65" name="TextBox 64">
              <a:extLst>
                <a:ext uri="{FF2B5EF4-FFF2-40B4-BE49-F238E27FC236}">
                  <a16:creationId xmlns:a16="http://schemas.microsoft.com/office/drawing/2014/main" id="{5C08BFE2-3466-7A41-BFC7-857A1D8C3789}"/>
                </a:ext>
              </a:extLst>
            </p:cNvPr>
            <p:cNvSpPr txBox="1"/>
            <p:nvPr/>
          </p:nvSpPr>
          <p:spPr>
            <a:xfrm>
              <a:off x="10326443" y="2126063"/>
              <a:ext cx="1953939" cy="323165"/>
            </a:xfrm>
            <a:prstGeom prst="rect">
              <a:avLst/>
            </a:prstGeom>
            <a:noFill/>
            <a:ln>
              <a:noFill/>
            </a:ln>
          </p:spPr>
          <p:txBody>
            <a:bodyPr wrap="square" lIns="0" tIns="0" rIns="0" bIns="0" rtlCol="0" anchor="ctr" anchorCtr="0">
              <a:spAutoFit/>
            </a:bodyPr>
            <a:lstStyle/>
            <a:p>
              <a:pPr algn="l"/>
              <a:r>
                <a:rPr lang="sk-SK" sz="2100" b="1">
                  <a:latin typeface="Century Gothic" panose="020B0502020202020204" pitchFamily="34" charset="0"/>
                </a:rPr>
                <a:t>OFFICES</a:t>
              </a:r>
              <a:endParaRPr lang="en-GB" sz="2100" b="1">
                <a:latin typeface="Century Gothic" panose="020B0502020202020204" pitchFamily="34" charset="0"/>
              </a:endParaRPr>
            </a:p>
          </p:txBody>
        </p:sp>
      </p:grpSp>
      <p:grpSp>
        <p:nvGrpSpPr>
          <p:cNvPr id="66" name="Group 65">
            <a:extLst>
              <a:ext uri="{FF2B5EF4-FFF2-40B4-BE49-F238E27FC236}">
                <a16:creationId xmlns:a16="http://schemas.microsoft.com/office/drawing/2014/main" id="{814496DF-771C-F74B-AAAD-C5264A43B802}"/>
              </a:ext>
            </a:extLst>
          </p:cNvPr>
          <p:cNvGrpSpPr/>
          <p:nvPr/>
        </p:nvGrpSpPr>
        <p:grpSpPr>
          <a:xfrm>
            <a:off x="6707483" y="3150435"/>
            <a:ext cx="2591170" cy="1042272"/>
            <a:chOff x="6883342" y="3394275"/>
            <a:chExt cx="2591170" cy="1042272"/>
          </a:xfrm>
        </p:grpSpPr>
        <p:sp>
          <p:nvSpPr>
            <p:cNvPr id="67" name="TextBox 66">
              <a:extLst>
                <a:ext uri="{FF2B5EF4-FFF2-40B4-BE49-F238E27FC236}">
                  <a16:creationId xmlns:a16="http://schemas.microsoft.com/office/drawing/2014/main" id="{5727819D-42E3-C24C-917A-B66C71A9A169}"/>
                </a:ext>
              </a:extLst>
            </p:cNvPr>
            <p:cNvSpPr txBox="1"/>
            <p:nvPr/>
          </p:nvSpPr>
          <p:spPr>
            <a:xfrm>
              <a:off x="7797941" y="3784658"/>
              <a:ext cx="1676571" cy="246221"/>
            </a:xfrm>
            <a:prstGeom prst="rect">
              <a:avLst/>
            </a:prstGeom>
            <a:noFill/>
            <a:ln>
              <a:noFill/>
            </a:ln>
          </p:spPr>
          <p:txBody>
            <a:bodyPr wrap="square" lIns="0" tIns="0" rIns="0" bIns="0" rtlCol="0">
              <a:spAutoFit/>
            </a:bodyPr>
            <a:lstStyle/>
            <a:p>
              <a:pPr algn="l"/>
              <a:r>
                <a:rPr lang="sk-SK" sz="1600">
                  <a:latin typeface="Century Gothic" panose="020B0502020202020204" pitchFamily="34" charset="0"/>
                </a:rPr>
                <a:t>GLOBAL</a:t>
              </a:r>
              <a:endParaRPr lang="en-GB" sz="1600">
                <a:latin typeface="Century Gothic" panose="020B0502020202020204" pitchFamily="34" charset="0"/>
              </a:endParaRPr>
            </a:p>
          </p:txBody>
        </p:sp>
        <p:sp>
          <p:nvSpPr>
            <p:cNvPr id="68" name="TextBox 67">
              <a:extLst>
                <a:ext uri="{FF2B5EF4-FFF2-40B4-BE49-F238E27FC236}">
                  <a16:creationId xmlns:a16="http://schemas.microsoft.com/office/drawing/2014/main" id="{914BE58D-379F-834A-882C-D34F3D3F92F6}"/>
                </a:ext>
              </a:extLst>
            </p:cNvPr>
            <p:cNvSpPr txBox="1"/>
            <p:nvPr/>
          </p:nvSpPr>
          <p:spPr>
            <a:xfrm>
              <a:off x="6883342" y="3513217"/>
              <a:ext cx="1231757" cy="923330"/>
            </a:xfrm>
            <a:prstGeom prst="rect">
              <a:avLst/>
            </a:prstGeom>
            <a:noFill/>
            <a:ln>
              <a:noFill/>
            </a:ln>
          </p:spPr>
          <p:txBody>
            <a:bodyPr wrap="square" lIns="0" tIns="0" rIns="0" bIns="0" rtlCol="0">
              <a:spAutoFit/>
            </a:bodyPr>
            <a:lstStyle/>
            <a:p>
              <a:pPr algn="l"/>
              <a:r>
                <a:rPr lang="sk-SK" sz="6000" b="1">
                  <a:latin typeface="Century Gothic" panose="020B0502020202020204" pitchFamily="34" charset="0"/>
                </a:rPr>
                <a:t>90</a:t>
              </a:r>
              <a:endParaRPr lang="sk-SK" sz="5400" b="1">
                <a:latin typeface="Century Gothic" panose="020B0502020202020204" pitchFamily="34" charset="0"/>
              </a:endParaRPr>
            </a:p>
          </p:txBody>
        </p:sp>
        <p:sp>
          <p:nvSpPr>
            <p:cNvPr id="69" name="TextBox 68">
              <a:extLst>
                <a:ext uri="{FF2B5EF4-FFF2-40B4-BE49-F238E27FC236}">
                  <a16:creationId xmlns:a16="http://schemas.microsoft.com/office/drawing/2014/main" id="{6559660E-BAD6-0F48-8F44-9524E07C3F45}"/>
                </a:ext>
              </a:extLst>
            </p:cNvPr>
            <p:cNvSpPr txBox="1"/>
            <p:nvPr/>
          </p:nvSpPr>
          <p:spPr>
            <a:xfrm>
              <a:off x="7657637" y="3394275"/>
              <a:ext cx="416600" cy="430887"/>
            </a:xfrm>
            <a:prstGeom prst="rect">
              <a:avLst/>
            </a:prstGeom>
            <a:noFill/>
            <a:ln>
              <a:noFill/>
            </a:ln>
          </p:spPr>
          <p:txBody>
            <a:bodyPr wrap="square" lIns="0" tIns="0" rIns="0" bIns="0" rtlCol="0">
              <a:spAutoFit/>
            </a:bodyPr>
            <a:lstStyle/>
            <a:p>
              <a:pPr algn="l"/>
              <a:r>
                <a:rPr lang="sk-SK" sz="2800" b="1">
                  <a:latin typeface="Century Gothic" panose="020B0502020202020204" pitchFamily="34" charset="0"/>
                </a:rPr>
                <a:t>+</a:t>
              </a:r>
              <a:endParaRPr lang="en-GB" sz="2800" b="1">
                <a:latin typeface="Century Gothic" panose="020B0502020202020204" pitchFamily="34" charset="0"/>
              </a:endParaRPr>
            </a:p>
          </p:txBody>
        </p:sp>
        <p:sp>
          <p:nvSpPr>
            <p:cNvPr id="70" name="TextBox 69">
              <a:extLst>
                <a:ext uri="{FF2B5EF4-FFF2-40B4-BE49-F238E27FC236}">
                  <a16:creationId xmlns:a16="http://schemas.microsoft.com/office/drawing/2014/main" id="{1189559C-3C4A-B24B-9EF8-FF9550574D3F}"/>
                </a:ext>
              </a:extLst>
            </p:cNvPr>
            <p:cNvSpPr txBox="1"/>
            <p:nvPr/>
          </p:nvSpPr>
          <p:spPr>
            <a:xfrm>
              <a:off x="7796233" y="4010162"/>
              <a:ext cx="1100926" cy="276999"/>
            </a:xfrm>
            <a:prstGeom prst="rect">
              <a:avLst/>
            </a:prstGeom>
            <a:noFill/>
            <a:ln>
              <a:noFill/>
            </a:ln>
          </p:spPr>
          <p:txBody>
            <a:bodyPr wrap="square" lIns="0" tIns="0" rIns="0" bIns="0" rtlCol="0">
              <a:spAutoFit/>
            </a:bodyPr>
            <a:lstStyle/>
            <a:p>
              <a:pPr algn="l"/>
              <a:r>
                <a:rPr lang="sk-SK">
                  <a:latin typeface="Century Gothic" panose="020B0502020202020204" pitchFamily="34" charset="0"/>
                </a:rPr>
                <a:t>CLIENTS</a:t>
              </a:r>
              <a:endParaRPr lang="en-GB">
                <a:latin typeface="Century Gothic" panose="020B0502020202020204" pitchFamily="34" charset="0"/>
              </a:endParaRPr>
            </a:p>
          </p:txBody>
        </p:sp>
      </p:grpSp>
      <p:grpSp>
        <p:nvGrpSpPr>
          <p:cNvPr id="71" name="Group 70">
            <a:extLst>
              <a:ext uri="{FF2B5EF4-FFF2-40B4-BE49-F238E27FC236}">
                <a16:creationId xmlns:a16="http://schemas.microsoft.com/office/drawing/2014/main" id="{36DACEB3-92FF-684A-8673-8EE7DF641B73}"/>
              </a:ext>
            </a:extLst>
          </p:cNvPr>
          <p:cNvGrpSpPr/>
          <p:nvPr/>
        </p:nvGrpSpPr>
        <p:grpSpPr>
          <a:xfrm>
            <a:off x="9523064" y="2874583"/>
            <a:ext cx="2987531" cy="1877900"/>
            <a:chOff x="9882455" y="3300142"/>
            <a:chExt cx="2987531" cy="1877900"/>
          </a:xfrm>
        </p:grpSpPr>
        <p:cxnSp>
          <p:nvCxnSpPr>
            <p:cNvPr id="72" name="Straight Connector 71">
              <a:extLst>
                <a:ext uri="{FF2B5EF4-FFF2-40B4-BE49-F238E27FC236}">
                  <a16:creationId xmlns:a16="http://schemas.microsoft.com/office/drawing/2014/main" id="{6286113E-2FF5-C04C-B111-7D00D7FA3230}"/>
                </a:ext>
              </a:extLst>
            </p:cNvPr>
            <p:cNvCxnSpPr>
              <a:cxnSpLocks/>
            </p:cNvCxnSpPr>
            <p:nvPr/>
          </p:nvCxnSpPr>
          <p:spPr>
            <a:xfrm>
              <a:off x="9900893" y="3726740"/>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DB1D37-A07D-C04B-BAC1-788096BF08BD}"/>
                </a:ext>
              </a:extLst>
            </p:cNvPr>
            <p:cNvCxnSpPr>
              <a:cxnSpLocks/>
            </p:cNvCxnSpPr>
            <p:nvPr/>
          </p:nvCxnSpPr>
          <p:spPr>
            <a:xfrm>
              <a:off x="9884391" y="4040279"/>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5D448FF-B944-B44C-B575-CCE64C01F3CF}"/>
                </a:ext>
              </a:extLst>
            </p:cNvPr>
            <p:cNvCxnSpPr>
              <a:cxnSpLocks/>
            </p:cNvCxnSpPr>
            <p:nvPr/>
          </p:nvCxnSpPr>
          <p:spPr>
            <a:xfrm>
              <a:off x="9884391" y="43224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6C9E6D4-88A6-1843-A131-C6727AAB928C}"/>
                </a:ext>
              </a:extLst>
            </p:cNvPr>
            <p:cNvCxnSpPr>
              <a:cxnSpLocks/>
            </p:cNvCxnSpPr>
            <p:nvPr/>
          </p:nvCxnSpPr>
          <p:spPr>
            <a:xfrm>
              <a:off x="9884391" y="46367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8ADC785-E2C9-9948-B95E-B6F00FD3E795}"/>
                </a:ext>
              </a:extLst>
            </p:cNvPr>
            <p:cNvCxnSpPr>
              <a:cxnSpLocks/>
            </p:cNvCxnSpPr>
            <p:nvPr/>
          </p:nvCxnSpPr>
          <p:spPr>
            <a:xfrm>
              <a:off x="9884391" y="4924956"/>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F488C62E-E7B2-694C-89BC-7157A99A2D57}"/>
                </a:ext>
              </a:extLst>
            </p:cNvPr>
            <p:cNvGrpSpPr/>
            <p:nvPr/>
          </p:nvGrpSpPr>
          <p:grpSpPr>
            <a:xfrm>
              <a:off x="9882455" y="3300142"/>
              <a:ext cx="2987531" cy="1877900"/>
              <a:chOff x="9876884" y="1314450"/>
              <a:chExt cx="2987531" cy="1877900"/>
            </a:xfrm>
          </p:grpSpPr>
          <p:sp>
            <p:nvSpPr>
              <p:cNvPr id="123" name="TextBox 122">
                <a:extLst>
                  <a:ext uri="{FF2B5EF4-FFF2-40B4-BE49-F238E27FC236}">
                    <a16:creationId xmlns:a16="http://schemas.microsoft.com/office/drawing/2014/main" id="{C96FAFA2-BE73-274B-A2C8-8ECB91C46E16}"/>
                  </a:ext>
                </a:extLst>
              </p:cNvPr>
              <p:cNvSpPr txBox="1"/>
              <p:nvPr/>
            </p:nvSpPr>
            <p:spPr>
              <a:xfrm>
                <a:off x="9876884" y="1314450"/>
                <a:ext cx="2554597" cy="430887"/>
              </a:xfrm>
              <a:prstGeom prst="rect">
                <a:avLst/>
              </a:prstGeom>
              <a:noFill/>
              <a:ln>
                <a:noFill/>
              </a:ln>
            </p:spPr>
            <p:txBody>
              <a:bodyPr wrap="square" lIns="0" tIns="0" rIns="0" bIns="0" rtlCol="0">
                <a:spAutoFit/>
              </a:bodyPr>
              <a:lstStyle/>
              <a:p>
                <a:pPr algn="l"/>
                <a:r>
                  <a:rPr lang="sk-SK" sz="2800" b="1">
                    <a:latin typeface="Century Gothic" panose="020B0502020202020204" pitchFamily="34" charset="0"/>
                  </a:rPr>
                  <a:t>INDUSTRIES</a:t>
                </a:r>
                <a:endParaRPr lang="en-GB" sz="2800" b="1">
                  <a:latin typeface="Century Gothic" panose="020B0502020202020204" pitchFamily="34" charset="0"/>
                </a:endParaRPr>
              </a:p>
            </p:txBody>
          </p:sp>
          <p:sp>
            <p:nvSpPr>
              <p:cNvPr id="124" name="TextBox 123">
                <a:extLst>
                  <a:ext uri="{FF2B5EF4-FFF2-40B4-BE49-F238E27FC236}">
                    <a16:creationId xmlns:a16="http://schemas.microsoft.com/office/drawing/2014/main" id="{B340B439-52A9-7443-9381-BB3E91297C44}"/>
                  </a:ext>
                </a:extLst>
              </p:cNvPr>
              <p:cNvSpPr txBox="1"/>
              <p:nvPr/>
            </p:nvSpPr>
            <p:spPr>
              <a:xfrm>
                <a:off x="9876884" y="1855748"/>
                <a:ext cx="2069649" cy="169277"/>
              </a:xfrm>
              <a:prstGeom prst="rect">
                <a:avLst/>
              </a:prstGeom>
              <a:noFill/>
              <a:ln>
                <a:noFill/>
              </a:ln>
            </p:spPr>
            <p:txBody>
              <a:bodyPr wrap="square" lIns="0" tIns="0" rIns="0" bIns="0" rtlCol="0">
                <a:spAutoFit/>
              </a:bodyPr>
              <a:lstStyle/>
              <a:p>
                <a:pPr algn="l"/>
                <a:r>
                  <a:rPr lang="sk-SK" sz="1100">
                    <a:latin typeface="Century Gothic" panose="020B0502020202020204" pitchFamily="34" charset="0"/>
                  </a:rPr>
                  <a:t>BANKING &amp; PAYMENTS</a:t>
                </a:r>
                <a:endParaRPr lang="sk-SK" altLang="en-US" sz="1100" kern="1200">
                  <a:latin typeface="Century Gothic" panose="020B0502020202020204" pitchFamily="34" charset="0"/>
                  <a:sym typeface="Wingdings" panose="05000000000000000000" pitchFamily="2" charset="2"/>
                </a:endParaRPr>
              </a:p>
            </p:txBody>
          </p:sp>
          <p:sp>
            <p:nvSpPr>
              <p:cNvPr id="125" name="TextBox 124">
                <a:extLst>
                  <a:ext uri="{FF2B5EF4-FFF2-40B4-BE49-F238E27FC236}">
                    <a16:creationId xmlns:a16="http://schemas.microsoft.com/office/drawing/2014/main" id="{52CDF6E1-3BAF-E74A-971D-05152894F9D8}"/>
                  </a:ext>
                </a:extLst>
              </p:cNvPr>
              <p:cNvSpPr txBox="1"/>
              <p:nvPr/>
            </p:nvSpPr>
            <p:spPr>
              <a:xfrm>
                <a:off x="9876884" y="2426937"/>
                <a:ext cx="2987531" cy="169277"/>
              </a:xfrm>
              <a:prstGeom prst="rect">
                <a:avLst/>
              </a:prstGeom>
              <a:noFill/>
              <a:ln>
                <a:noFill/>
              </a:ln>
            </p:spPr>
            <p:txBody>
              <a:bodyPr wrap="square" lIns="0" tIns="0" rIns="0" bIns="0" rtlCol="0">
                <a:spAutoFit/>
              </a:bodyPr>
              <a:lstStyle/>
              <a:p>
                <a:pPr algn="l"/>
                <a:r>
                  <a:rPr lang="sk-SK" sz="1100" err="1">
                    <a:latin typeface="Century Gothic" panose="020B0502020202020204" pitchFamily="34" charset="0"/>
                  </a:rPr>
                  <a:t>WEALTH</a:t>
                </a:r>
                <a:r>
                  <a:rPr lang="sk-SK" sz="1100">
                    <a:latin typeface="Century Gothic" panose="020B0502020202020204" pitchFamily="34" charset="0"/>
                  </a:rPr>
                  <a:t> &amp; </a:t>
                </a:r>
                <a:r>
                  <a:rPr lang="sk-SK" sz="1100" err="1">
                    <a:latin typeface="Century Gothic" panose="020B0502020202020204" pitchFamily="34" charset="0"/>
                  </a:rPr>
                  <a:t>ASSET</a:t>
                </a:r>
                <a:r>
                  <a:rPr lang="sk-SK" sz="1100">
                    <a:latin typeface="Century Gothic" panose="020B0502020202020204" pitchFamily="34" charset="0"/>
                  </a:rPr>
                  <a:t> MANAGEMENT</a:t>
                </a:r>
                <a:endParaRPr lang="sk-SK" altLang="en-US" sz="1100" kern="1200">
                  <a:latin typeface="Century Gothic" panose="020B0502020202020204" pitchFamily="34" charset="0"/>
                  <a:sym typeface="Wingdings" panose="05000000000000000000" pitchFamily="2" charset="2"/>
                </a:endParaRPr>
              </a:p>
            </p:txBody>
          </p:sp>
          <p:sp>
            <p:nvSpPr>
              <p:cNvPr id="126" name="TextBox 125">
                <a:extLst>
                  <a:ext uri="{FF2B5EF4-FFF2-40B4-BE49-F238E27FC236}">
                    <a16:creationId xmlns:a16="http://schemas.microsoft.com/office/drawing/2014/main" id="{5C8DF61A-C56C-C24A-A057-5A88CE94474D}"/>
                  </a:ext>
                </a:extLst>
              </p:cNvPr>
              <p:cNvSpPr txBox="1"/>
              <p:nvPr/>
            </p:nvSpPr>
            <p:spPr>
              <a:xfrm>
                <a:off x="9876884" y="3023073"/>
                <a:ext cx="2069649" cy="169277"/>
              </a:xfrm>
              <a:prstGeom prst="rect">
                <a:avLst/>
              </a:prstGeom>
              <a:noFill/>
              <a:ln>
                <a:noFill/>
              </a:ln>
            </p:spPr>
            <p:txBody>
              <a:bodyPr wrap="square" lIns="0" tIns="0" rIns="0" bIns="0" rtlCol="0">
                <a:spAutoFit/>
              </a:bodyPr>
              <a:lstStyle/>
              <a:p>
                <a:pPr algn="l"/>
                <a:r>
                  <a:rPr lang="sk-SK" sz="1100">
                    <a:latin typeface="Century Gothic" panose="020B0502020202020204" pitchFamily="34" charset="0"/>
                  </a:rPr>
                  <a:t>ENERGY MARKETS</a:t>
                </a:r>
                <a:endParaRPr lang="sk-SK" altLang="en-US" sz="1100" kern="1200">
                  <a:latin typeface="Century Gothic" panose="020B0502020202020204" pitchFamily="34" charset="0"/>
                  <a:sym typeface="Wingdings" panose="05000000000000000000" pitchFamily="2" charset="2"/>
                </a:endParaRPr>
              </a:p>
            </p:txBody>
          </p:sp>
          <p:sp>
            <p:nvSpPr>
              <p:cNvPr id="127" name="TextBox 126">
                <a:extLst>
                  <a:ext uri="{FF2B5EF4-FFF2-40B4-BE49-F238E27FC236}">
                    <a16:creationId xmlns:a16="http://schemas.microsoft.com/office/drawing/2014/main" id="{09A71C26-6A71-954B-AE45-0AB6D480DE5B}"/>
                  </a:ext>
                </a:extLst>
              </p:cNvPr>
              <p:cNvSpPr txBox="1"/>
              <p:nvPr/>
            </p:nvSpPr>
            <p:spPr>
              <a:xfrm>
                <a:off x="9876884" y="2128869"/>
                <a:ext cx="2069649" cy="169277"/>
              </a:xfrm>
              <a:prstGeom prst="rect">
                <a:avLst/>
              </a:prstGeom>
              <a:noFill/>
              <a:ln>
                <a:noFill/>
              </a:ln>
            </p:spPr>
            <p:txBody>
              <a:bodyPr wrap="square" lIns="0" tIns="0" rIns="0" bIns="0" rtlCol="0">
                <a:spAutoFit/>
              </a:bodyPr>
              <a:lstStyle/>
              <a:p>
                <a:pPr algn="l"/>
                <a:r>
                  <a:rPr lang="sk-SK" altLang="en-US" sz="1100" kern="1200" err="1">
                    <a:latin typeface="Century Gothic" panose="020B0502020202020204" pitchFamily="34" charset="0"/>
                    <a:sym typeface="Wingdings" panose="05000000000000000000" pitchFamily="2" charset="2"/>
                  </a:rPr>
                  <a:t>CAPITAL</a:t>
                </a:r>
                <a:r>
                  <a:rPr lang="sk-SK" altLang="en-US" sz="1100" kern="1200">
                    <a:latin typeface="Century Gothic" panose="020B0502020202020204" pitchFamily="34" charset="0"/>
                    <a:sym typeface="Wingdings" panose="05000000000000000000" pitchFamily="2" charset="2"/>
                  </a:rPr>
                  <a:t> MARKETS</a:t>
                </a:r>
              </a:p>
            </p:txBody>
          </p:sp>
          <p:sp>
            <p:nvSpPr>
              <p:cNvPr id="128" name="TextBox 127">
                <a:extLst>
                  <a:ext uri="{FF2B5EF4-FFF2-40B4-BE49-F238E27FC236}">
                    <a16:creationId xmlns:a16="http://schemas.microsoft.com/office/drawing/2014/main" id="{1D0D926C-75C2-C24A-84BC-A9452EAD80F6}"/>
                  </a:ext>
                </a:extLst>
              </p:cNvPr>
              <p:cNvSpPr txBox="1"/>
              <p:nvPr/>
            </p:nvSpPr>
            <p:spPr>
              <a:xfrm>
                <a:off x="9876884" y="2725005"/>
                <a:ext cx="2069649" cy="169277"/>
              </a:xfrm>
              <a:prstGeom prst="rect">
                <a:avLst/>
              </a:prstGeom>
              <a:noFill/>
              <a:ln>
                <a:noFill/>
              </a:ln>
            </p:spPr>
            <p:txBody>
              <a:bodyPr wrap="square" lIns="0" tIns="0" rIns="0" bIns="0" rtlCol="0">
                <a:spAutoFit/>
              </a:bodyPr>
              <a:lstStyle/>
              <a:p>
                <a:pPr algn="l"/>
                <a:r>
                  <a:rPr lang="sk-SK" sz="1100">
                    <a:latin typeface="Century Gothic" panose="020B0502020202020204" pitchFamily="34" charset="0"/>
                  </a:rPr>
                  <a:t>INSURANCE</a:t>
                </a:r>
                <a:endParaRPr lang="sk-SK" altLang="en-US" sz="1100" kern="1200">
                  <a:latin typeface="Century Gothic" panose="020B0502020202020204" pitchFamily="34" charset="0"/>
                  <a:sym typeface="Wingdings" panose="05000000000000000000" pitchFamily="2" charset="2"/>
                </a:endParaRPr>
              </a:p>
            </p:txBody>
          </p:sp>
        </p:grpSp>
      </p:grpSp>
      <p:cxnSp>
        <p:nvCxnSpPr>
          <p:cNvPr id="129" name="Straight Connector 128">
            <a:extLst>
              <a:ext uri="{FF2B5EF4-FFF2-40B4-BE49-F238E27FC236}">
                <a16:creationId xmlns:a16="http://schemas.microsoft.com/office/drawing/2014/main" id="{94302177-0BFF-B045-9E38-FECB3F31D4B6}"/>
              </a:ext>
            </a:extLst>
          </p:cNvPr>
          <p:cNvCxnSpPr>
            <a:cxnSpLocks/>
          </p:cNvCxnSpPr>
          <p:nvPr/>
        </p:nvCxnSpPr>
        <p:spPr>
          <a:xfrm>
            <a:off x="4148802" y="1054791"/>
            <a:ext cx="748118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B557DE1-1871-4AB1-9E88-F6649309876C}"/>
              </a:ext>
            </a:extLst>
          </p:cNvPr>
          <p:cNvGrpSpPr/>
          <p:nvPr userDrawn="1"/>
        </p:nvGrpSpPr>
        <p:grpSpPr>
          <a:xfrm>
            <a:off x="4063278" y="5028513"/>
            <a:ext cx="7584870" cy="1259535"/>
            <a:chOff x="4063278" y="5028513"/>
            <a:chExt cx="7584870" cy="1259535"/>
          </a:xfrm>
        </p:grpSpPr>
        <p:sp>
          <p:nvSpPr>
            <p:cNvPr id="131" name="TextBox 130">
              <a:extLst>
                <a:ext uri="{FF2B5EF4-FFF2-40B4-BE49-F238E27FC236}">
                  <a16:creationId xmlns:a16="http://schemas.microsoft.com/office/drawing/2014/main" id="{C86E88E5-B4D1-954A-9CCB-10069CBDBEB9}"/>
                </a:ext>
              </a:extLst>
            </p:cNvPr>
            <p:cNvSpPr txBox="1"/>
            <p:nvPr/>
          </p:nvSpPr>
          <p:spPr>
            <a:xfrm>
              <a:off x="5701540" y="5734050"/>
              <a:ext cx="1668321" cy="553998"/>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INNOVATION</a:t>
              </a:r>
            </a:p>
            <a:p>
              <a:pPr algn="l"/>
              <a:r>
                <a:rPr lang="sk-SK" altLang="en-US" sz="1200" kern="1200">
                  <a:latin typeface="Century Gothic" panose="020B0502020202020204" pitchFamily="34" charset="0"/>
                  <a:sym typeface="Wingdings" panose="05000000000000000000" pitchFamily="2" charset="2"/>
                </a:rPr>
                <a:t>AND THOUGHT LEADERSHIP</a:t>
              </a:r>
            </a:p>
          </p:txBody>
        </p:sp>
        <p:cxnSp>
          <p:nvCxnSpPr>
            <p:cNvPr id="132" name="Straight Connector 131">
              <a:extLst>
                <a:ext uri="{FF2B5EF4-FFF2-40B4-BE49-F238E27FC236}">
                  <a16:creationId xmlns:a16="http://schemas.microsoft.com/office/drawing/2014/main" id="{D8C1BCFF-8DB8-514C-A2DF-3788722C8F1C}"/>
                </a:ext>
              </a:extLst>
            </p:cNvPr>
            <p:cNvCxnSpPr>
              <a:cxnSpLocks/>
            </p:cNvCxnSpPr>
            <p:nvPr/>
          </p:nvCxnSpPr>
          <p:spPr>
            <a:xfrm>
              <a:off x="5618559"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DD3897C-BBC4-9246-A5E3-D9A524775C0D}"/>
                </a:ext>
              </a:extLst>
            </p:cNvPr>
            <p:cNvCxnSpPr>
              <a:cxnSpLocks/>
            </p:cNvCxnSpPr>
            <p:nvPr/>
          </p:nvCxnSpPr>
          <p:spPr>
            <a:xfrm>
              <a:off x="7409995"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8071AE6-8CA1-3A4B-855E-21832B09C38E}"/>
                </a:ext>
              </a:extLst>
            </p:cNvPr>
            <p:cNvCxnSpPr>
              <a:cxnSpLocks/>
            </p:cNvCxnSpPr>
            <p:nvPr/>
          </p:nvCxnSpPr>
          <p:spPr>
            <a:xfrm>
              <a:off x="8754439"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91A8DCD-F8DB-9340-B81F-31A934CB9A49}"/>
                </a:ext>
              </a:extLst>
            </p:cNvPr>
            <p:cNvCxnSpPr>
              <a:cxnSpLocks/>
            </p:cNvCxnSpPr>
            <p:nvPr/>
          </p:nvCxnSpPr>
          <p:spPr>
            <a:xfrm>
              <a:off x="10098884"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B0439C05-E6E1-E445-929F-CC06C210AA04}"/>
                </a:ext>
              </a:extLst>
            </p:cNvPr>
            <p:cNvSpPr txBox="1"/>
            <p:nvPr/>
          </p:nvSpPr>
          <p:spPr>
            <a:xfrm>
              <a:off x="4063278" y="5734050"/>
              <a:ext cx="1668321" cy="369332"/>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DIGITAL</a:t>
              </a:r>
            </a:p>
            <a:p>
              <a:pPr algn="l"/>
              <a:r>
                <a:rPr lang="sk-SK" altLang="en-US" sz="1200" kern="1200">
                  <a:latin typeface="Century Gothic" panose="020B0502020202020204" pitchFamily="34" charset="0"/>
                  <a:sym typeface="Wingdings" panose="05000000000000000000" pitchFamily="2" charset="2"/>
                </a:rPr>
                <a:t>TRANSFORMATION</a:t>
              </a:r>
            </a:p>
          </p:txBody>
        </p:sp>
        <p:cxnSp>
          <p:nvCxnSpPr>
            <p:cNvPr id="137" name="Straight Connector 136">
              <a:extLst>
                <a:ext uri="{FF2B5EF4-FFF2-40B4-BE49-F238E27FC236}">
                  <a16:creationId xmlns:a16="http://schemas.microsoft.com/office/drawing/2014/main" id="{9E97EE1A-316B-4A4D-9886-AD767ECD5548}"/>
                </a:ext>
              </a:extLst>
            </p:cNvPr>
            <p:cNvCxnSpPr>
              <a:cxnSpLocks/>
            </p:cNvCxnSpPr>
            <p:nvPr/>
          </p:nvCxnSpPr>
          <p:spPr>
            <a:xfrm>
              <a:off x="4063278" y="5640961"/>
              <a:ext cx="134983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47A38B1D-9C94-604D-9F89-26A0985A19DF}"/>
                </a:ext>
              </a:extLst>
            </p:cNvPr>
            <p:cNvSpPr txBox="1"/>
            <p:nvPr/>
          </p:nvSpPr>
          <p:spPr>
            <a:xfrm>
              <a:off x="7227292" y="5734050"/>
              <a:ext cx="1085942" cy="369332"/>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EXECUTION</a:t>
              </a:r>
            </a:p>
            <a:p>
              <a:pPr algn="l"/>
              <a:r>
                <a:rPr lang="sk-SK" altLang="en-US" sz="1200" kern="1200">
                  <a:latin typeface="Century Gothic" panose="020B0502020202020204" pitchFamily="34" charset="0"/>
                  <a:sym typeface="Wingdings" panose="05000000000000000000" pitchFamily="2" charset="2"/>
                </a:rPr>
                <a:t>EXCELLENCE</a:t>
              </a:r>
            </a:p>
          </p:txBody>
        </p:sp>
        <p:cxnSp>
          <p:nvCxnSpPr>
            <p:cNvPr id="139" name="Straight Connector 138">
              <a:extLst>
                <a:ext uri="{FF2B5EF4-FFF2-40B4-BE49-F238E27FC236}">
                  <a16:creationId xmlns:a16="http://schemas.microsoft.com/office/drawing/2014/main" id="{E33B3821-6AFA-DE4A-8A81-5BBCA9B180AB}"/>
                </a:ext>
              </a:extLst>
            </p:cNvPr>
            <p:cNvCxnSpPr>
              <a:cxnSpLocks/>
            </p:cNvCxnSpPr>
            <p:nvPr/>
          </p:nvCxnSpPr>
          <p:spPr>
            <a:xfrm>
              <a:off x="7177318"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0B8758EC-D10F-3D4C-B01D-71B6F84DBB37}"/>
                </a:ext>
              </a:extLst>
            </p:cNvPr>
            <p:cNvSpPr txBox="1"/>
            <p:nvPr/>
          </p:nvSpPr>
          <p:spPr>
            <a:xfrm>
              <a:off x="8761064" y="5734050"/>
              <a:ext cx="1085942" cy="369332"/>
            </a:xfrm>
            <a:prstGeom prst="rect">
              <a:avLst/>
            </a:prstGeom>
            <a:noFill/>
            <a:ln>
              <a:noFill/>
            </a:ln>
          </p:spPr>
          <p:txBody>
            <a:bodyPr wrap="square" lIns="0" tIns="0" rIns="0" bIns="0" rtlCol="0">
              <a:spAutoFit/>
            </a:bodyPr>
            <a:lstStyle/>
            <a:p>
              <a:r>
                <a:rPr lang="sk-SK" sz="1200">
                  <a:latin typeface="Century Gothic" panose="020B0502020202020204" pitchFamily="34" charset="0"/>
                </a:rPr>
                <a:t>UNIQUE</a:t>
              </a:r>
            </a:p>
            <a:p>
              <a:r>
                <a:rPr lang="sk-SK" sz="1200">
                  <a:latin typeface="Century Gothic" panose="020B0502020202020204" pitchFamily="34" charset="0"/>
                </a:rPr>
                <a:t>CULTURE</a:t>
              </a:r>
            </a:p>
          </p:txBody>
        </p:sp>
        <p:cxnSp>
          <p:nvCxnSpPr>
            <p:cNvPr id="141" name="Straight Connector 140">
              <a:extLst>
                <a:ext uri="{FF2B5EF4-FFF2-40B4-BE49-F238E27FC236}">
                  <a16:creationId xmlns:a16="http://schemas.microsoft.com/office/drawing/2014/main" id="{4D86BBE4-AB5C-4247-8F52-6A9EDE73AADE}"/>
                </a:ext>
              </a:extLst>
            </p:cNvPr>
            <p:cNvCxnSpPr>
              <a:cxnSpLocks/>
            </p:cNvCxnSpPr>
            <p:nvPr/>
          </p:nvCxnSpPr>
          <p:spPr>
            <a:xfrm>
              <a:off x="8736077"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CBF162A-FA31-6147-8E33-A5B1FAB431EF}"/>
                </a:ext>
              </a:extLst>
            </p:cNvPr>
            <p:cNvSpPr txBox="1"/>
            <p:nvPr/>
          </p:nvSpPr>
          <p:spPr>
            <a:xfrm>
              <a:off x="10294836" y="5734050"/>
              <a:ext cx="1085942" cy="369332"/>
            </a:xfrm>
            <a:prstGeom prst="rect">
              <a:avLst/>
            </a:prstGeom>
            <a:noFill/>
            <a:ln>
              <a:noFill/>
            </a:ln>
          </p:spPr>
          <p:txBody>
            <a:bodyPr wrap="square" lIns="0" tIns="0" rIns="0" bIns="0" rtlCol="0">
              <a:spAutoFit/>
            </a:bodyPr>
            <a:lstStyle/>
            <a:p>
              <a:r>
                <a:rPr lang="sk-SK" sz="1200">
                  <a:latin typeface="Century Gothic" panose="020B0502020202020204" pitchFamily="34" charset="0"/>
                </a:rPr>
                <a:t>INDUSTRY</a:t>
              </a:r>
            </a:p>
            <a:p>
              <a:r>
                <a:rPr lang="sk-SK" sz="1200">
                  <a:latin typeface="Century Gothic" panose="020B0502020202020204" pitchFamily="34" charset="0"/>
                </a:rPr>
                <a:t>EXPERIENCE</a:t>
              </a:r>
            </a:p>
          </p:txBody>
        </p:sp>
        <p:cxnSp>
          <p:nvCxnSpPr>
            <p:cNvPr id="143" name="Straight Connector 142">
              <a:extLst>
                <a:ext uri="{FF2B5EF4-FFF2-40B4-BE49-F238E27FC236}">
                  <a16:creationId xmlns:a16="http://schemas.microsoft.com/office/drawing/2014/main" id="{C5CDFF90-5CD8-794A-828E-D106F23CF068}"/>
                </a:ext>
              </a:extLst>
            </p:cNvPr>
            <p:cNvCxnSpPr>
              <a:cxnSpLocks/>
            </p:cNvCxnSpPr>
            <p:nvPr/>
          </p:nvCxnSpPr>
          <p:spPr>
            <a:xfrm>
              <a:off x="10294836"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971B456E-7C55-444E-9DBF-75BA73041F7C}"/>
                </a:ext>
              </a:extLst>
            </p:cNvPr>
            <p:cNvGrpSpPr/>
            <p:nvPr/>
          </p:nvGrpSpPr>
          <p:grpSpPr>
            <a:xfrm>
              <a:off x="4071743" y="5028513"/>
              <a:ext cx="496315" cy="483199"/>
              <a:chOff x="2827687" y="2375038"/>
              <a:chExt cx="496315" cy="483199"/>
            </a:xfrm>
          </p:grpSpPr>
          <p:sp>
            <p:nvSpPr>
              <p:cNvPr id="85" name="Freeform: Shape 84">
                <a:extLst>
                  <a:ext uri="{FF2B5EF4-FFF2-40B4-BE49-F238E27FC236}">
                    <a16:creationId xmlns:a16="http://schemas.microsoft.com/office/drawing/2014/main" id="{E20BCA55-EBB0-4A7F-86B4-DE01ADEA5564}"/>
                  </a:ext>
                </a:extLst>
              </p:cNvPr>
              <p:cNvSpPr/>
              <p:nvPr/>
            </p:nvSpPr>
            <p:spPr>
              <a:xfrm>
                <a:off x="3008517" y="2375038"/>
                <a:ext cx="130594" cy="483199"/>
              </a:xfrm>
              <a:custGeom>
                <a:avLst/>
                <a:gdLst>
                  <a:gd name="connsiteX0" fmla="*/ 102108 w 95250"/>
                  <a:gd name="connsiteY0" fmla="*/ 177070 h 352425"/>
                  <a:gd name="connsiteX1" fmla="*/ 51054 w 95250"/>
                  <a:gd name="connsiteY1" fmla="*/ 354140 h 352425"/>
                  <a:gd name="connsiteX2" fmla="*/ 0 w 95250"/>
                  <a:gd name="connsiteY2" fmla="*/ 177070 h 352425"/>
                  <a:gd name="connsiteX3" fmla="*/ 51054 w 95250"/>
                  <a:gd name="connsiteY3" fmla="*/ 0 h 352425"/>
                  <a:gd name="connsiteX4" fmla="*/ 102108 w 95250"/>
                  <a:gd name="connsiteY4" fmla="*/ 17707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52425">
                    <a:moveTo>
                      <a:pt x="102108" y="177070"/>
                    </a:moveTo>
                    <a:cubicBezTo>
                      <a:pt x="102108" y="274863"/>
                      <a:pt x="79250" y="354140"/>
                      <a:pt x="51054" y="354140"/>
                    </a:cubicBezTo>
                    <a:cubicBezTo>
                      <a:pt x="22858" y="354140"/>
                      <a:pt x="0" y="274863"/>
                      <a:pt x="0" y="177070"/>
                    </a:cubicBezTo>
                    <a:cubicBezTo>
                      <a:pt x="0" y="79277"/>
                      <a:pt x="22858" y="0"/>
                      <a:pt x="51054" y="0"/>
                    </a:cubicBezTo>
                    <a:cubicBezTo>
                      <a:pt x="79250" y="0"/>
                      <a:pt x="102108" y="79277"/>
                      <a:pt x="102108" y="177070"/>
                    </a:cubicBezTo>
                    <a:close/>
                  </a:path>
                </a:pathLst>
              </a:custGeom>
              <a:noFill/>
              <a:ln w="12700" cap="flat">
                <a:solidFill>
                  <a:srgbClr val="C00000"/>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E1A1ACE6-62C4-4933-9AAA-2E406B5D834F}"/>
                  </a:ext>
                </a:extLst>
              </p:cNvPr>
              <p:cNvSpPr/>
              <p:nvPr/>
            </p:nvSpPr>
            <p:spPr>
              <a:xfrm>
                <a:off x="2827687" y="2458076"/>
                <a:ext cx="496258" cy="313426"/>
              </a:xfrm>
              <a:custGeom>
                <a:avLst/>
                <a:gdLst>
                  <a:gd name="connsiteX0" fmla="*/ 202936 w 361950"/>
                  <a:gd name="connsiteY0" fmla="*/ 69482 h 228600"/>
                  <a:gd name="connsiteX1" fmla="*/ 345771 w 361950"/>
                  <a:gd name="connsiteY1" fmla="*/ 185924 h 228600"/>
                  <a:gd name="connsiteX2" fmla="*/ 162869 w 361950"/>
                  <a:gd name="connsiteY2" fmla="*/ 163401 h 228600"/>
                  <a:gd name="connsiteX3" fmla="*/ 20034 w 361950"/>
                  <a:gd name="connsiteY3" fmla="*/ 46959 h 228600"/>
                  <a:gd name="connsiteX4" fmla="*/ 202936 w 361950"/>
                  <a:gd name="connsiteY4" fmla="*/ 69482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202936" y="69482"/>
                    </a:moveTo>
                    <a:cubicBezTo>
                      <a:pt x="292886" y="107856"/>
                      <a:pt x="356835" y="159989"/>
                      <a:pt x="345771" y="185924"/>
                    </a:cubicBezTo>
                    <a:cubicBezTo>
                      <a:pt x="334707" y="211859"/>
                      <a:pt x="252819" y="201775"/>
                      <a:pt x="162869" y="163401"/>
                    </a:cubicBezTo>
                    <a:cubicBezTo>
                      <a:pt x="72919" y="125027"/>
                      <a:pt x="8969" y="72895"/>
                      <a:pt x="20034" y="46959"/>
                    </a:cubicBezTo>
                    <a:cubicBezTo>
                      <a:pt x="31098" y="21024"/>
                      <a:pt x="112986" y="31108"/>
                      <a:pt x="202936" y="69482"/>
                    </a:cubicBezTo>
                    <a:close/>
                  </a:path>
                </a:pathLst>
              </a:custGeom>
              <a:noFill/>
              <a:ln w="12700" cap="flat">
                <a:solidFill>
                  <a:srgbClr val="C00000"/>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979828FE-0A62-438C-9169-D1C65AE0FE56}"/>
                  </a:ext>
                </a:extLst>
              </p:cNvPr>
              <p:cNvSpPr/>
              <p:nvPr/>
            </p:nvSpPr>
            <p:spPr>
              <a:xfrm>
                <a:off x="2827744" y="2458188"/>
                <a:ext cx="496258" cy="313426"/>
              </a:xfrm>
              <a:custGeom>
                <a:avLst/>
                <a:gdLst>
                  <a:gd name="connsiteX0" fmla="*/ 345771 w 361950"/>
                  <a:gd name="connsiteY0" fmla="*/ 46959 h 228600"/>
                  <a:gd name="connsiteX1" fmla="*/ 202936 w 361950"/>
                  <a:gd name="connsiteY1" fmla="*/ 163401 h 228600"/>
                  <a:gd name="connsiteX2" fmla="*/ 20034 w 361950"/>
                  <a:gd name="connsiteY2" fmla="*/ 185924 h 228600"/>
                  <a:gd name="connsiteX3" fmla="*/ 162869 w 361950"/>
                  <a:gd name="connsiteY3" fmla="*/ 69482 h 228600"/>
                  <a:gd name="connsiteX4" fmla="*/ 345771 w 361950"/>
                  <a:gd name="connsiteY4" fmla="*/ 4695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345771" y="46959"/>
                    </a:moveTo>
                    <a:cubicBezTo>
                      <a:pt x="356835" y="72894"/>
                      <a:pt x="292886" y="125027"/>
                      <a:pt x="202936" y="163401"/>
                    </a:cubicBezTo>
                    <a:cubicBezTo>
                      <a:pt x="112986" y="201775"/>
                      <a:pt x="31098" y="211859"/>
                      <a:pt x="20034" y="185924"/>
                    </a:cubicBezTo>
                    <a:cubicBezTo>
                      <a:pt x="8969" y="159989"/>
                      <a:pt x="72919" y="107856"/>
                      <a:pt x="162869" y="69482"/>
                    </a:cubicBezTo>
                    <a:cubicBezTo>
                      <a:pt x="252819" y="31108"/>
                      <a:pt x="334707" y="21025"/>
                      <a:pt x="345771" y="46959"/>
                    </a:cubicBezTo>
                    <a:close/>
                  </a:path>
                </a:pathLst>
              </a:custGeom>
              <a:noFill/>
              <a:ln w="12700" cap="flat">
                <a:solidFill>
                  <a:srgbClr val="C00000"/>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8AC0D412-379B-4229-848F-82B302C5717F}"/>
                  </a:ext>
                </a:extLst>
              </p:cNvPr>
              <p:cNvSpPr/>
              <p:nvPr/>
            </p:nvSpPr>
            <p:spPr>
              <a:xfrm>
                <a:off x="3047173" y="2586469"/>
                <a:ext cx="52238" cy="52238"/>
              </a:xfrm>
              <a:custGeom>
                <a:avLst/>
                <a:gdLst>
                  <a:gd name="connsiteX0" fmla="*/ 45720 w 38100"/>
                  <a:gd name="connsiteY0" fmla="*/ 22860 h 38100"/>
                  <a:gd name="connsiteX1" fmla="*/ 22860 w 38100"/>
                  <a:gd name="connsiteY1" fmla="*/ 45720 h 38100"/>
                  <a:gd name="connsiteX2" fmla="*/ 0 w 38100"/>
                  <a:gd name="connsiteY2" fmla="*/ 22860 h 38100"/>
                  <a:gd name="connsiteX3" fmla="*/ 22860 w 38100"/>
                  <a:gd name="connsiteY3" fmla="*/ 0 h 38100"/>
                  <a:gd name="connsiteX4" fmla="*/ 45720 w 38100"/>
                  <a:gd name="connsiteY4" fmla="*/ 22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B7862964-BACB-4758-B4A6-E93D15552936}"/>
                  </a:ext>
                </a:extLst>
              </p:cNvPr>
              <p:cNvSpPr/>
              <p:nvPr/>
            </p:nvSpPr>
            <p:spPr>
              <a:xfrm>
                <a:off x="2930421" y="249048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9EF3BE59-FCA2-46FA-A246-12DE0C0557B4}"/>
                  </a:ext>
                </a:extLst>
              </p:cNvPr>
              <p:cNvSpPr/>
              <p:nvPr/>
            </p:nvSpPr>
            <p:spPr>
              <a:xfrm>
                <a:off x="3250508" y="2570276"/>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8B37924D-8FD4-4A78-863A-AD33B5486E93}"/>
                  </a:ext>
                </a:extLst>
              </p:cNvPr>
              <p:cNvSpPr/>
              <p:nvPr/>
            </p:nvSpPr>
            <p:spPr>
              <a:xfrm>
                <a:off x="3102675" y="280051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grpSp>
        <p:grpSp>
          <p:nvGrpSpPr>
            <p:cNvPr id="92" name="Group 91">
              <a:extLst>
                <a:ext uri="{FF2B5EF4-FFF2-40B4-BE49-F238E27FC236}">
                  <a16:creationId xmlns:a16="http://schemas.microsoft.com/office/drawing/2014/main" id="{E0A06E51-65E8-4452-99D2-FA71BD863C66}"/>
                </a:ext>
              </a:extLst>
            </p:cNvPr>
            <p:cNvGrpSpPr/>
            <p:nvPr/>
          </p:nvGrpSpPr>
          <p:grpSpPr>
            <a:xfrm>
              <a:off x="5767871" y="5050312"/>
              <a:ext cx="261189" cy="482675"/>
              <a:chOff x="6265015" y="5709762"/>
              <a:chExt cx="261189" cy="482675"/>
            </a:xfrm>
          </p:grpSpPr>
          <p:sp>
            <p:nvSpPr>
              <p:cNvPr id="93" name="Freeform: Shape 92">
                <a:extLst>
                  <a:ext uri="{FF2B5EF4-FFF2-40B4-BE49-F238E27FC236}">
                    <a16:creationId xmlns:a16="http://schemas.microsoft.com/office/drawing/2014/main" id="{67C6C895-93E8-4C39-B710-36C37563A54E}"/>
                  </a:ext>
                </a:extLst>
              </p:cNvPr>
              <p:cNvSpPr/>
              <p:nvPr/>
            </p:nvSpPr>
            <p:spPr>
              <a:xfrm>
                <a:off x="6265015" y="5709762"/>
                <a:ext cx="261189" cy="352604"/>
              </a:xfrm>
              <a:custGeom>
                <a:avLst/>
                <a:gdLst>
                  <a:gd name="connsiteX0" fmla="*/ 192024 w 190500"/>
                  <a:gd name="connsiteY0" fmla="*/ 95917 h 257175"/>
                  <a:gd name="connsiteX1" fmla="*/ 188214 w 190500"/>
                  <a:gd name="connsiteY1" fmla="*/ 122682 h 257175"/>
                  <a:gd name="connsiteX2" fmla="*/ 187643 w 190500"/>
                  <a:gd name="connsiteY2" fmla="*/ 124492 h 257175"/>
                  <a:gd name="connsiteX3" fmla="*/ 180118 w 190500"/>
                  <a:gd name="connsiteY3" fmla="*/ 142208 h 257175"/>
                  <a:gd name="connsiteX4" fmla="*/ 144780 w 190500"/>
                  <a:gd name="connsiteY4" fmla="*/ 261747 h 257175"/>
                  <a:gd name="connsiteX5" fmla="*/ 47339 w 190500"/>
                  <a:gd name="connsiteY5" fmla="*/ 261747 h 257175"/>
                  <a:gd name="connsiteX6" fmla="*/ 12192 w 190500"/>
                  <a:gd name="connsiteY6" fmla="*/ 142780 h 257175"/>
                  <a:gd name="connsiteX7" fmla="*/ 4191 w 190500"/>
                  <a:gd name="connsiteY7" fmla="*/ 123825 h 257175"/>
                  <a:gd name="connsiteX8" fmla="*/ 3810 w 190500"/>
                  <a:gd name="connsiteY8" fmla="*/ 122777 h 257175"/>
                  <a:gd name="connsiteX9" fmla="*/ 0 w 190500"/>
                  <a:gd name="connsiteY9" fmla="*/ 96012 h 257175"/>
                  <a:gd name="connsiteX10" fmla="*/ 96012 w 190500"/>
                  <a:gd name="connsiteY10" fmla="*/ 0 h 257175"/>
                  <a:gd name="connsiteX11" fmla="*/ 192024 w 190500"/>
                  <a:gd name="connsiteY11" fmla="*/ 9591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257175">
                    <a:moveTo>
                      <a:pt x="192024" y="95917"/>
                    </a:moveTo>
                    <a:cubicBezTo>
                      <a:pt x="192024" y="105251"/>
                      <a:pt x="190691" y="114205"/>
                      <a:pt x="188214" y="122682"/>
                    </a:cubicBezTo>
                    <a:cubicBezTo>
                      <a:pt x="188024" y="123254"/>
                      <a:pt x="187833" y="123921"/>
                      <a:pt x="187643" y="124492"/>
                    </a:cubicBezTo>
                    <a:cubicBezTo>
                      <a:pt x="187643" y="124492"/>
                      <a:pt x="182594" y="136017"/>
                      <a:pt x="180118" y="142208"/>
                    </a:cubicBezTo>
                    <a:cubicBezTo>
                      <a:pt x="159734" y="193834"/>
                      <a:pt x="144780" y="261747"/>
                      <a:pt x="144780" y="261747"/>
                    </a:cubicBezTo>
                    <a:lnTo>
                      <a:pt x="47339" y="261747"/>
                    </a:lnTo>
                    <a:cubicBezTo>
                      <a:pt x="47339" y="261747"/>
                      <a:pt x="32480" y="194310"/>
                      <a:pt x="12192" y="142780"/>
                    </a:cubicBezTo>
                    <a:cubicBezTo>
                      <a:pt x="9525" y="136112"/>
                      <a:pt x="6858" y="129731"/>
                      <a:pt x="4191" y="123825"/>
                    </a:cubicBezTo>
                    <a:cubicBezTo>
                      <a:pt x="4001" y="123539"/>
                      <a:pt x="3905" y="123158"/>
                      <a:pt x="3810" y="122777"/>
                    </a:cubicBezTo>
                    <a:cubicBezTo>
                      <a:pt x="1334" y="114300"/>
                      <a:pt x="0" y="105347"/>
                      <a:pt x="0" y="96012"/>
                    </a:cubicBezTo>
                    <a:cubicBezTo>
                      <a:pt x="0" y="42958"/>
                      <a:pt x="43053" y="0"/>
                      <a:pt x="96012" y="0"/>
                    </a:cubicBezTo>
                    <a:cubicBezTo>
                      <a:pt x="149066" y="-95"/>
                      <a:pt x="192024" y="42863"/>
                      <a:pt x="192024" y="95917"/>
                    </a:cubicBezTo>
                    <a:close/>
                  </a:path>
                </a:pathLst>
              </a:custGeom>
              <a:noFill/>
              <a:ln w="12700" cap="flat">
                <a:solidFill>
                  <a:srgbClr val="C00000"/>
                </a:solidFill>
                <a:prstDash val="solid"/>
                <a:round/>
              </a:ln>
            </p:spPr>
            <p:txBody>
              <a:bodyPr rtlCol="0" anchor="ctr"/>
              <a:lstStyle/>
              <a:p>
                <a:endParaRPr lang="en-GB"/>
              </a:p>
            </p:txBody>
          </p:sp>
          <p:sp>
            <p:nvSpPr>
              <p:cNvPr id="94" name="Freeform: Shape 93">
                <a:extLst>
                  <a:ext uri="{FF2B5EF4-FFF2-40B4-BE49-F238E27FC236}">
                    <a16:creationId xmlns:a16="http://schemas.microsoft.com/office/drawing/2014/main" id="{F4DB1224-5A93-4A24-A97F-8104848DFE2B}"/>
                  </a:ext>
                </a:extLst>
              </p:cNvPr>
              <p:cNvSpPr/>
              <p:nvPr/>
            </p:nvSpPr>
            <p:spPr>
              <a:xfrm>
                <a:off x="6329920" y="6102851"/>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95" name="Freeform: Shape 94">
                <a:extLst>
                  <a:ext uri="{FF2B5EF4-FFF2-40B4-BE49-F238E27FC236}">
                    <a16:creationId xmlns:a16="http://schemas.microsoft.com/office/drawing/2014/main" id="{5180D9DC-85FC-4E56-8DC5-2440C7F4AA43}"/>
                  </a:ext>
                </a:extLst>
              </p:cNvPr>
              <p:cNvSpPr/>
              <p:nvPr/>
            </p:nvSpPr>
            <p:spPr>
              <a:xfrm>
                <a:off x="6329790" y="6141115"/>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96" name="Freeform: Shape 95">
                <a:extLst>
                  <a:ext uri="{FF2B5EF4-FFF2-40B4-BE49-F238E27FC236}">
                    <a16:creationId xmlns:a16="http://schemas.microsoft.com/office/drawing/2014/main" id="{AC280768-9BF9-4004-A39B-40F2BF014E93}"/>
                  </a:ext>
                </a:extLst>
              </p:cNvPr>
              <p:cNvSpPr/>
              <p:nvPr/>
            </p:nvSpPr>
            <p:spPr>
              <a:xfrm>
                <a:off x="6367139" y="6179378"/>
                <a:ext cx="52238" cy="13059"/>
              </a:xfrm>
              <a:custGeom>
                <a:avLst/>
                <a:gdLst>
                  <a:gd name="connsiteX0" fmla="*/ 0 w 38100"/>
                  <a:gd name="connsiteY0" fmla="*/ 0 h 0"/>
                  <a:gd name="connsiteX1" fmla="*/ 42958 w 38100"/>
                  <a:gd name="connsiteY1" fmla="*/ 0 h 0"/>
                </a:gdLst>
                <a:ahLst/>
                <a:cxnLst>
                  <a:cxn ang="0">
                    <a:pos x="connsiteX0" y="connsiteY0"/>
                  </a:cxn>
                  <a:cxn ang="0">
                    <a:pos x="connsiteX1" y="connsiteY1"/>
                  </a:cxn>
                </a:cxnLst>
                <a:rect l="l" t="t" r="r" b="b"/>
                <a:pathLst>
                  <a:path w="38100">
                    <a:moveTo>
                      <a:pt x="0" y="0"/>
                    </a:moveTo>
                    <a:lnTo>
                      <a:pt x="42958" y="0"/>
                    </a:lnTo>
                  </a:path>
                </a:pathLst>
              </a:custGeom>
              <a:ln w="12700" cap="rnd">
                <a:solidFill>
                  <a:srgbClr val="C00000"/>
                </a:solidFill>
                <a:prstDash val="solid"/>
                <a:round/>
              </a:ln>
            </p:spPr>
            <p:txBody>
              <a:bodyPr rtlCol="0" anchor="ctr"/>
              <a:lstStyle/>
              <a:p>
                <a:endParaRPr lang="en-GB"/>
              </a:p>
            </p:txBody>
          </p:sp>
        </p:grpSp>
        <p:grpSp>
          <p:nvGrpSpPr>
            <p:cNvPr id="97" name="Group 96">
              <a:extLst>
                <a:ext uri="{FF2B5EF4-FFF2-40B4-BE49-F238E27FC236}">
                  <a16:creationId xmlns:a16="http://schemas.microsoft.com/office/drawing/2014/main" id="{4131E1FA-9585-4A64-ADDD-7DD17C9ABE7A}"/>
                </a:ext>
              </a:extLst>
            </p:cNvPr>
            <p:cNvGrpSpPr/>
            <p:nvPr/>
          </p:nvGrpSpPr>
          <p:grpSpPr>
            <a:xfrm>
              <a:off x="7212482" y="5116791"/>
              <a:ext cx="440787" cy="436990"/>
              <a:chOff x="6443026" y="2417970"/>
              <a:chExt cx="440787" cy="436990"/>
            </a:xfrm>
          </p:grpSpPr>
          <p:sp>
            <p:nvSpPr>
              <p:cNvPr id="98" name="Freeform: Shape 97">
                <a:extLst>
                  <a:ext uri="{FF2B5EF4-FFF2-40B4-BE49-F238E27FC236}">
                    <a16:creationId xmlns:a16="http://schemas.microsoft.com/office/drawing/2014/main" id="{82D6AE90-9F84-4CF1-976A-3FBE10BE7473}"/>
                  </a:ext>
                </a:extLst>
              </p:cNvPr>
              <p:cNvSpPr/>
              <p:nvPr/>
            </p:nvSpPr>
            <p:spPr>
              <a:xfrm>
                <a:off x="6443026" y="2417970"/>
                <a:ext cx="65476" cy="65476"/>
              </a:xfrm>
              <a:custGeom>
                <a:avLst/>
                <a:gdLst>
                  <a:gd name="connsiteX0" fmla="*/ 0 w 65476"/>
                  <a:gd name="connsiteY0" fmla="*/ 70715 h 65476"/>
                  <a:gd name="connsiteX1" fmla="*/ 0 w 65476"/>
                  <a:gd name="connsiteY1" fmla="*/ 0 h 65476"/>
                  <a:gd name="connsiteX2" fmla="*/ 68226 w 65476"/>
                  <a:gd name="connsiteY2" fmla="*/ 0 h 65476"/>
                </a:gdLst>
                <a:ahLst/>
                <a:cxnLst>
                  <a:cxn ang="0">
                    <a:pos x="connsiteX0" y="connsiteY0"/>
                  </a:cxn>
                  <a:cxn ang="0">
                    <a:pos x="connsiteX1" y="connsiteY1"/>
                  </a:cxn>
                  <a:cxn ang="0">
                    <a:pos x="connsiteX2" y="connsiteY2"/>
                  </a:cxn>
                </a:cxnLst>
                <a:rect l="l" t="t" r="r" b="b"/>
                <a:pathLst>
                  <a:path w="65476" h="65476">
                    <a:moveTo>
                      <a:pt x="0" y="70715"/>
                    </a:moveTo>
                    <a:lnTo>
                      <a:pt x="0" y="0"/>
                    </a:lnTo>
                    <a:lnTo>
                      <a:pt x="68226" y="0"/>
                    </a:lnTo>
                  </a:path>
                </a:pathLst>
              </a:custGeom>
              <a:noFill/>
              <a:ln w="12700" cap="flat">
                <a:solidFill>
                  <a:srgbClr val="C00000"/>
                </a:solidFill>
                <a:prstDash val="solid"/>
                <a:round/>
              </a:ln>
            </p:spPr>
            <p:txBody>
              <a:bodyPr rtlCol="0" anchor="ctr"/>
              <a:lstStyle/>
              <a:p>
                <a:endParaRPr lang="en-GB"/>
              </a:p>
            </p:txBody>
          </p:sp>
          <p:sp>
            <p:nvSpPr>
              <p:cNvPr id="99" name="Freeform: Shape 98">
                <a:extLst>
                  <a:ext uri="{FF2B5EF4-FFF2-40B4-BE49-F238E27FC236}">
                    <a16:creationId xmlns:a16="http://schemas.microsoft.com/office/drawing/2014/main" id="{1317E6BE-B7E4-4472-B5BD-3B9A62CA1BED}"/>
                  </a:ext>
                </a:extLst>
              </p:cNvPr>
              <p:cNvSpPr/>
              <p:nvPr/>
            </p:nvSpPr>
            <p:spPr>
              <a:xfrm>
                <a:off x="6815849" y="2417970"/>
                <a:ext cx="65476" cy="65476"/>
              </a:xfrm>
              <a:custGeom>
                <a:avLst/>
                <a:gdLst>
                  <a:gd name="connsiteX0" fmla="*/ 0 w 65476"/>
                  <a:gd name="connsiteY0" fmla="*/ 0 h 65476"/>
                  <a:gd name="connsiteX1" fmla="*/ 70846 w 65476"/>
                  <a:gd name="connsiteY1" fmla="*/ 0 h 65476"/>
                  <a:gd name="connsiteX2" fmla="*/ 70846 w 65476"/>
                  <a:gd name="connsiteY2" fmla="*/ 68226 h 65476"/>
                </a:gdLst>
                <a:ahLst/>
                <a:cxnLst>
                  <a:cxn ang="0">
                    <a:pos x="connsiteX0" y="connsiteY0"/>
                  </a:cxn>
                  <a:cxn ang="0">
                    <a:pos x="connsiteX1" y="connsiteY1"/>
                  </a:cxn>
                  <a:cxn ang="0">
                    <a:pos x="connsiteX2" y="connsiteY2"/>
                  </a:cxn>
                </a:cxnLst>
                <a:rect l="l" t="t" r="r" b="b"/>
                <a:pathLst>
                  <a:path w="65476" h="65476">
                    <a:moveTo>
                      <a:pt x="0" y="0"/>
                    </a:moveTo>
                    <a:lnTo>
                      <a:pt x="70846" y="0"/>
                    </a:lnTo>
                    <a:lnTo>
                      <a:pt x="70846" y="68226"/>
                    </a:lnTo>
                  </a:path>
                </a:pathLst>
              </a:custGeom>
              <a:noFill/>
              <a:ln w="12700" cap="flat">
                <a:solidFill>
                  <a:srgbClr val="C00000"/>
                </a:solidFill>
                <a:prstDash val="solid"/>
                <a:round/>
              </a:ln>
            </p:spPr>
            <p:txBody>
              <a:bodyPr rtlCol="0" anchor="ctr"/>
              <a:lstStyle/>
              <a:p>
                <a:endParaRPr lang="en-GB"/>
              </a:p>
            </p:txBody>
          </p:sp>
          <p:sp>
            <p:nvSpPr>
              <p:cNvPr id="100" name="Freeform: Shape 99">
                <a:extLst>
                  <a:ext uri="{FF2B5EF4-FFF2-40B4-BE49-F238E27FC236}">
                    <a16:creationId xmlns:a16="http://schemas.microsoft.com/office/drawing/2014/main" id="{A198D0C6-F91E-4573-8789-BE0DB9590585}"/>
                  </a:ext>
                </a:extLst>
              </p:cNvPr>
              <p:cNvSpPr/>
              <p:nvPr/>
            </p:nvSpPr>
            <p:spPr>
              <a:xfrm>
                <a:off x="6818337" y="2786996"/>
                <a:ext cx="65476" cy="65476"/>
              </a:xfrm>
              <a:custGeom>
                <a:avLst/>
                <a:gdLst>
                  <a:gd name="connsiteX0" fmla="*/ 68357 w 65476"/>
                  <a:gd name="connsiteY0" fmla="*/ 0 h 65476"/>
                  <a:gd name="connsiteX1" fmla="*/ 68357 w 65476"/>
                  <a:gd name="connsiteY1" fmla="*/ 70715 h 65476"/>
                  <a:gd name="connsiteX2" fmla="*/ 0 w 65476"/>
                  <a:gd name="connsiteY2" fmla="*/ 70715 h 65476"/>
                </a:gdLst>
                <a:ahLst/>
                <a:cxnLst>
                  <a:cxn ang="0">
                    <a:pos x="connsiteX0" y="connsiteY0"/>
                  </a:cxn>
                  <a:cxn ang="0">
                    <a:pos x="connsiteX1" y="connsiteY1"/>
                  </a:cxn>
                  <a:cxn ang="0">
                    <a:pos x="connsiteX2" y="connsiteY2"/>
                  </a:cxn>
                </a:cxnLst>
                <a:rect l="l" t="t" r="r" b="b"/>
                <a:pathLst>
                  <a:path w="65476" h="65476">
                    <a:moveTo>
                      <a:pt x="68357" y="0"/>
                    </a:moveTo>
                    <a:lnTo>
                      <a:pt x="68357" y="70715"/>
                    </a:lnTo>
                    <a:lnTo>
                      <a:pt x="0" y="70715"/>
                    </a:lnTo>
                  </a:path>
                </a:pathLst>
              </a:custGeom>
              <a:noFill/>
              <a:ln w="12700" cap="flat">
                <a:solidFill>
                  <a:srgbClr val="C00000"/>
                </a:solidFill>
                <a:prstDash val="solid"/>
                <a:round/>
              </a:ln>
            </p:spPr>
            <p:txBody>
              <a:bodyPr rtlCol="0" anchor="ctr"/>
              <a:lstStyle/>
              <a:p>
                <a:endParaRPr lang="en-GB"/>
              </a:p>
            </p:txBody>
          </p:sp>
          <p:sp>
            <p:nvSpPr>
              <p:cNvPr id="101" name="Freeform: Shape 100">
                <a:extLst>
                  <a:ext uri="{FF2B5EF4-FFF2-40B4-BE49-F238E27FC236}">
                    <a16:creationId xmlns:a16="http://schemas.microsoft.com/office/drawing/2014/main" id="{A3EF1B9B-678A-42C0-96D4-BD4D69A0B40E}"/>
                  </a:ext>
                </a:extLst>
              </p:cNvPr>
              <p:cNvSpPr/>
              <p:nvPr/>
            </p:nvSpPr>
            <p:spPr>
              <a:xfrm>
                <a:off x="6443026" y="2789484"/>
                <a:ext cx="65476" cy="65476"/>
              </a:xfrm>
              <a:custGeom>
                <a:avLst/>
                <a:gdLst>
                  <a:gd name="connsiteX0" fmla="*/ 70846 w 65476"/>
                  <a:gd name="connsiteY0" fmla="*/ 68226 h 65476"/>
                  <a:gd name="connsiteX1" fmla="*/ 0 w 65476"/>
                  <a:gd name="connsiteY1" fmla="*/ 68226 h 65476"/>
                  <a:gd name="connsiteX2" fmla="*/ 0 w 65476"/>
                  <a:gd name="connsiteY2" fmla="*/ 0 h 65476"/>
                </a:gdLst>
                <a:ahLst/>
                <a:cxnLst>
                  <a:cxn ang="0">
                    <a:pos x="connsiteX0" y="connsiteY0"/>
                  </a:cxn>
                  <a:cxn ang="0">
                    <a:pos x="connsiteX1" y="connsiteY1"/>
                  </a:cxn>
                  <a:cxn ang="0">
                    <a:pos x="connsiteX2" y="connsiteY2"/>
                  </a:cxn>
                </a:cxnLst>
                <a:rect l="l" t="t" r="r" b="b"/>
                <a:pathLst>
                  <a:path w="65476" h="65476">
                    <a:moveTo>
                      <a:pt x="70846" y="68226"/>
                    </a:moveTo>
                    <a:lnTo>
                      <a:pt x="0" y="68226"/>
                    </a:lnTo>
                    <a:lnTo>
                      <a:pt x="0" y="0"/>
                    </a:lnTo>
                  </a:path>
                </a:pathLst>
              </a:custGeom>
              <a:noFill/>
              <a:ln w="12700" cap="flat">
                <a:solidFill>
                  <a:srgbClr val="C00000"/>
                </a:solidFill>
                <a:prstDash val="solid"/>
                <a:round/>
              </a:ln>
            </p:spPr>
            <p:txBody>
              <a:bodyPr rtlCol="0" anchor="ctr"/>
              <a:lstStyle/>
              <a:p>
                <a:endParaRPr lang="en-GB"/>
              </a:p>
            </p:txBody>
          </p:sp>
          <p:sp>
            <p:nvSpPr>
              <p:cNvPr id="102" name="Freeform: Shape 101">
                <a:extLst>
                  <a:ext uri="{FF2B5EF4-FFF2-40B4-BE49-F238E27FC236}">
                    <a16:creationId xmlns:a16="http://schemas.microsoft.com/office/drawing/2014/main" id="{3A729099-E3CC-4A29-A025-BF343CCC6DE0}"/>
                  </a:ext>
                </a:extLst>
              </p:cNvPr>
              <p:cNvSpPr/>
              <p:nvPr/>
            </p:nvSpPr>
            <p:spPr>
              <a:xfrm>
                <a:off x="6554205" y="2635352"/>
                <a:ext cx="209525" cy="13095"/>
              </a:xfrm>
              <a:custGeom>
                <a:avLst/>
                <a:gdLst>
                  <a:gd name="connsiteX0" fmla="*/ 0 w 209524"/>
                  <a:gd name="connsiteY0" fmla="*/ 0 h 0"/>
                  <a:gd name="connsiteX1" fmla="*/ 222489 w 209524"/>
                  <a:gd name="connsiteY1" fmla="*/ 0 h 0"/>
                </a:gdLst>
                <a:ahLst/>
                <a:cxnLst>
                  <a:cxn ang="0">
                    <a:pos x="connsiteX0" y="connsiteY0"/>
                  </a:cxn>
                  <a:cxn ang="0">
                    <a:pos x="connsiteX1" y="connsiteY1"/>
                  </a:cxn>
                </a:cxnLst>
                <a:rect l="l" t="t" r="r" b="b"/>
                <a:pathLst>
                  <a:path w="209524">
                    <a:moveTo>
                      <a:pt x="0" y="0"/>
                    </a:moveTo>
                    <a:lnTo>
                      <a:pt x="222489" y="0"/>
                    </a:lnTo>
                  </a:path>
                </a:pathLst>
              </a:custGeom>
              <a:ln w="12700" cap="flat">
                <a:solidFill>
                  <a:srgbClr val="C00000"/>
                </a:solidFill>
                <a:prstDash val="solid"/>
                <a:round/>
              </a:ln>
            </p:spPr>
            <p:txBody>
              <a:bodyPr rtlCol="0" anchor="ctr"/>
              <a:lstStyle/>
              <a:p>
                <a:endParaRPr lang="en-GB"/>
              </a:p>
            </p:txBody>
          </p:sp>
          <p:sp>
            <p:nvSpPr>
              <p:cNvPr id="103" name="Freeform: Shape 102">
                <a:extLst>
                  <a:ext uri="{FF2B5EF4-FFF2-40B4-BE49-F238E27FC236}">
                    <a16:creationId xmlns:a16="http://schemas.microsoft.com/office/drawing/2014/main" id="{9DDA86FB-7C91-4AE0-AFEA-07B4B27390C8}"/>
                  </a:ext>
                </a:extLst>
              </p:cNvPr>
              <p:cNvSpPr/>
              <p:nvPr/>
            </p:nvSpPr>
            <p:spPr>
              <a:xfrm>
                <a:off x="6665515" y="2524173"/>
                <a:ext cx="13095" cy="209525"/>
              </a:xfrm>
              <a:custGeom>
                <a:avLst/>
                <a:gdLst>
                  <a:gd name="connsiteX0" fmla="*/ 0 w 0"/>
                  <a:gd name="connsiteY0" fmla="*/ 222358 h 209524"/>
                  <a:gd name="connsiteX1" fmla="*/ 0 w 0"/>
                  <a:gd name="connsiteY1" fmla="*/ 0 h 209524"/>
                </a:gdLst>
                <a:ahLst/>
                <a:cxnLst>
                  <a:cxn ang="0">
                    <a:pos x="connsiteX0" y="connsiteY0"/>
                  </a:cxn>
                  <a:cxn ang="0">
                    <a:pos x="connsiteX1" y="connsiteY1"/>
                  </a:cxn>
                </a:cxnLst>
                <a:rect l="l" t="t" r="r" b="b"/>
                <a:pathLst>
                  <a:path h="209524">
                    <a:moveTo>
                      <a:pt x="0" y="222358"/>
                    </a:moveTo>
                    <a:lnTo>
                      <a:pt x="0" y="0"/>
                    </a:lnTo>
                  </a:path>
                </a:pathLst>
              </a:custGeom>
              <a:ln w="12700" cap="flat">
                <a:solidFill>
                  <a:srgbClr val="C00000"/>
                </a:solidFill>
                <a:prstDash val="solid"/>
                <a:round/>
              </a:ln>
            </p:spPr>
            <p:txBody>
              <a:bodyPr rtlCol="0" anchor="ctr"/>
              <a:lstStyle/>
              <a:p>
                <a:endParaRPr lang="en-GB"/>
              </a:p>
            </p:txBody>
          </p:sp>
        </p:grpSp>
        <p:sp>
          <p:nvSpPr>
            <p:cNvPr id="74" name="Freeform: Shape 73">
              <a:extLst>
                <a:ext uri="{FF2B5EF4-FFF2-40B4-BE49-F238E27FC236}">
                  <a16:creationId xmlns:a16="http://schemas.microsoft.com/office/drawing/2014/main" id="{502E557C-A3CC-4558-A23C-B8965AAB4E94}"/>
                </a:ext>
              </a:extLst>
            </p:cNvPr>
            <p:cNvSpPr/>
            <p:nvPr/>
          </p:nvSpPr>
          <p:spPr>
            <a:xfrm>
              <a:off x="8714226" y="5132865"/>
              <a:ext cx="483199" cy="404842"/>
            </a:xfrm>
            <a:custGeom>
              <a:avLst/>
              <a:gdLst>
                <a:gd name="connsiteX0" fmla="*/ 348104 w 352425"/>
                <a:gd name="connsiteY0" fmla="*/ 128975 h 295275"/>
                <a:gd name="connsiteX1" fmla="*/ 178844 w 352425"/>
                <a:gd name="connsiteY1" fmla="*/ 295472 h 295275"/>
                <a:gd name="connsiteX2" fmla="*/ 9680 w 352425"/>
                <a:gd name="connsiteY2" fmla="*/ 128975 h 295275"/>
                <a:gd name="connsiteX3" fmla="*/ 56924 w 352425"/>
                <a:gd name="connsiteY3" fmla="*/ 7817 h 295275"/>
                <a:gd name="connsiteX4" fmla="*/ 178082 w 352425"/>
                <a:gd name="connsiteY4" fmla="*/ 55061 h 295275"/>
                <a:gd name="connsiteX5" fmla="*/ 179606 w 352425"/>
                <a:gd name="connsiteY5" fmla="*/ 55061 h 295275"/>
                <a:gd name="connsiteX6" fmla="*/ 300860 w 352425"/>
                <a:gd name="connsiteY6" fmla="*/ 7817 h 295275"/>
                <a:gd name="connsiteX7" fmla="*/ 348104 w 352425"/>
                <a:gd name="connsiteY7" fmla="*/ 1289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95275">
                  <a:moveTo>
                    <a:pt x="348104" y="128975"/>
                  </a:moveTo>
                  <a:cubicBezTo>
                    <a:pt x="298478" y="219462"/>
                    <a:pt x="178844" y="295472"/>
                    <a:pt x="178844" y="295472"/>
                  </a:cubicBezTo>
                  <a:cubicBezTo>
                    <a:pt x="178844" y="295472"/>
                    <a:pt x="60734" y="219843"/>
                    <a:pt x="9680" y="128975"/>
                  </a:cubicBezTo>
                  <a:cubicBezTo>
                    <a:pt x="-15180" y="84779"/>
                    <a:pt x="10442" y="28200"/>
                    <a:pt x="56924" y="7817"/>
                  </a:cubicBezTo>
                  <a:cubicBezTo>
                    <a:pt x="103502" y="-12567"/>
                    <a:pt x="157699" y="8579"/>
                    <a:pt x="178082" y="55061"/>
                  </a:cubicBezTo>
                  <a:cubicBezTo>
                    <a:pt x="178368" y="55632"/>
                    <a:pt x="179321" y="55632"/>
                    <a:pt x="179606" y="55061"/>
                  </a:cubicBezTo>
                  <a:cubicBezTo>
                    <a:pt x="199990" y="8484"/>
                    <a:pt x="254282" y="-12662"/>
                    <a:pt x="300860" y="7817"/>
                  </a:cubicBezTo>
                  <a:cubicBezTo>
                    <a:pt x="347342" y="28200"/>
                    <a:pt x="372488" y="84493"/>
                    <a:pt x="348104" y="128975"/>
                  </a:cubicBezTo>
                  <a:close/>
                </a:path>
              </a:pathLst>
            </a:custGeom>
            <a:noFill/>
            <a:ln w="12700" cap="flat">
              <a:solidFill>
                <a:srgbClr val="C00000"/>
              </a:solidFill>
              <a:prstDash val="solid"/>
              <a:miter/>
            </a:ln>
          </p:spPr>
          <p:txBody>
            <a:bodyPr rtlCol="0" anchor="ctr"/>
            <a:lstStyle/>
            <a:p>
              <a:endParaRPr lang="en-GB"/>
            </a:p>
          </p:txBody>
        </p:sp>
        <p:grpSp>
          <p:nvGrpSpPr>
            <p:cNvPr id="80" name="Group 79">
              <a:extLst>
                <a:ext uri="{FF2B5EF4-FFF2-40B4-BE49-F238E27FC236}">
                  <a16:creationId xmlns:a16="http://schemas.microsoft.com/office/drawing/2014/main" id="{C8AEFB1C-5BCD-49DC-935C-DDB9E73B9EF6}"/>
                </a:ext>
              </a:extLst>
            </p:cNvPr>
            <p:cNvGrpSpPr/>
            <p:nvPr/>
          </p:nvGrpSpPr>
          <p:grpSpPr>
            <a:xfrm>
              <a:off x="10287067" y="5139295"/>
              <a:ext cx="457080" cy="402882"/>
              <a:chOff x="5055450" y="4606241"/>
              <a:chExt cx="457080" cy="402882"/>
            </a:xfrm>
          </p:grpSpPr>
          <p:sp>
            <p:nvSpPr>
              <p:cNvPr id="81" name="Freeform: Shape 80">
                <a:extLst>
                  <a:ext uri="{FF2B5EF4-FFF2-40B4-BE49-F238E27FC236}">
                    <a16:creationId xmlns:a16="http://schemas.microsoft.com/office/drawing/2014/main" id="{6C8FD717-1230-468A-8CF3-E4B176A0958D}"/>
                  </a:ext>
                </a:extLst>
              </p:cNvPr>
              <p:cNvSpPr/>
              <p:nvPr/>
            </p:nvSpPr>
            <p:spPr>
              <a:xfrm>
                <a:off x="5055450" y="4606241"/>
                <a:ext cx="457080" cy="222010"/>
              </a:xfrm>
              <a:custGeom>
                <a:avLst/>
                <a:gdLst>
                  <a:gd name="connsiteX0" fmla="*/ 0 w 333375"/>
                  <a:gd name="connsiteY0" fmla="*/ 166973 h 161925"/>
                  <a:gd name="connsiteX1" fmla="*/ 166973 w 333375"/>
                  <a:gd name="connsiteY1" fmla="*/ 0 h 161925"/>
                  <a:gd name="connsiteX2" fmla="*/ 334042 w 333375"/>
                  <a:gd name="connsiteY2" fmla="*/ 166973 h 161925"/>
                </a:gdLst>
                <a:ahLst/>
                <a:cxnLst>
                  <a:cxn ang="0">
                    <a:pos x="connsiteX0" y="connsiteY0"/>
                  </a:cxn>
                  <a:cxn ang="0">
                    <a:pos x="connsiteX1" y="connsiteY1"/>
                  </a:cxn>
                  <a:cxn ang="0">
                    <a:pos x="connsiteX2" y="connsiteY2"/>
                  </a:cxn>
                </a:cxnLst>
                <a:rect l="l" t="t" r="r" b="b"/>
                <a:pathLst>
                  <a:path w="333375" h="161925">
                    <a:moveTo>
                      <a:pt x="0" y="166973"/>
                    </a:moveTo>
                    <a:lnTo>
                      <a:pt x="166973" y="0"/>
                    </a:lnTo>
                    <a:lnTo>
                      <a:pt x="334042" y="166973"/>
                    </a:lnTo>
                  </a:path>
                </a:pathLst>
              </a:custGeom>
              <a:noFill/>
              <a:ln w="12700" cap="rnd">
                <a:solidFill>
                  <a:srgbClr val="C00000"/>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164A9B4D-2F46-4E96-B67B-025B3A1E1D7A}"/>
                  </a:ext>
                </a:extLst>
              </p:cNvPr>
              <p:cNvSpPr/>
              <p:nvPr/>
            </p:nvSpPr>
            <p:spPr>
              <a:xfrm>
                <a:off x="5055450" y="4696612"/>
                <a:ext cx="457080" cy="222010"/>
              </a:xfrm>
              <a:custGeom>
                <a:avLst/>
                <a:gdLst>
                  <a:gd name="connsiteX0" fmla="*/ 0 w 333375"/>
                  <a:gd name="connsiteY0" fmla="*/ 167069 h 161925"/>
                  <a:gd name="connsiteX1" fmla="*/ 166973 w 333375"/>
                  <a:gd name="connsiteY1" fmla="*/ 0 h 161925"/>
                  <a:gd name="connsiteX2" fmla="*/ 334042 w 333375"/>
                  <a:gd name="connsiteY2" fmla="*/ 167069 h 161925"/>
                </a:gdLst>
                <a:ahLst/>
                <a:cxnLst>
                  <a:cxn ang="0">
                    <a:pos x="connsiteX0" y="connsiteY0"/>
                  </a:cxn>
                  <a:cxn ang="0">
                    <a:pos x="connsiteX1" y="connsiteY1"/>
                  </a:cxn>
                  <a:cxn ang="0">
                    <a:pos x="connsiteX2" y="connsiteY2"/>
                  </a:cxn>
                </a:cxnLst>
                <a:rect l="l" t="t" r="r" b="b"/>
                <a:pathLst>
                  <a:path w="333375" h="161925">
                    <a:moveTo>
                      <a:pt x="0" y="167069"/>
                    </a:moveTo>
                    <a:lnTo>
                      <a:pt x="166973" y="0"/>
                    </a:lnTo>
                    <a:lnTo>
                      <a:pt x="334042" y="167069"/>
                    </a:lnTo>
                  </a:path>
                </a:pathLst>
              </a:custGeom>
              <a:noFill/>
              <a:ln w="12700" cap="rnd">
                <a:solidFill>
                  <a:srgbClr val="C00000"/>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81E76B10-2411-4A4F-8939-B562503B72BF}"/>
                  </a:ext>
                </a:extLst>
              </p:cNvPr>
              <p:cNvSpPr/>
              <p:nvPr/>
            </p:nvSpPr>
            <p:spPr>
              <a:xfrm>
                <a:off x="5055450" y="4787113"/>
                <a:ext cx="457080" cy="222010"/>
              </a:xfrm>
              <a:custGeom>
                <a:avLst/>
                <a:gdLst>
                  <a:gd name="connsiteX0" fmla="*/ 0 w 333375"/>
                  <a:gd name="connsiteY0" fmla="*/ 167068 h 161925"/>
                  <a:gd name="connsiteX1" fmla="*/ 166973 w 333375"/>
                  <a:gd name="connsiteY1" fmla="*/ 0 h 161925"/>
                  <a:gd name="connsiteX2" fmla="*/ 334042 w 333375"/>
                  <a:gd name="connsiteY2" fmla="*/ 167068 h 161925"/>
                </a:gdLst>
                <a:ahLst/>
                <a:cxnLst>
                  <a:cxn ang="0">
                    <a:pos x="connsiteX0" y="connsiteY0"/>
                  </a:cxn>
                  <a:cxn ang="0">
                    <a:pos x="connsiteX1" y="connsiteY1"/>
                  </a:cxn>
                  <a:cxn ang="0">
                    <a:pos x="connsiteX2" y="connsiteY2"/>
                  </a:cxn>
                </a:cxnLst>
                <a:rect l="l" t="t" r="r" b="b"/>
                <a:pathLst>
                  <a:path w="333375" h="161925">
                    <a:moveTo>
                      <a:pt x="0" y="167068"/>
                    </a:moveTo>
                    <a:lnTo>
                      <a:pt x="166973" y="0"/>
                    </a:lnTo>
                    <a:lnTo>
                      <a:pt x="334042" y="167068"/>
                    </a:lnTo>
                  </a:path>
                </a:pathLst>
              </a:custGeom>
              <a:noFill/>
              <a:ln w="12700" cap="rnd">
                <a:solidFill>
                  <a:srgbClr val="C00000"/>
                </a:solidFill>
                <a:prstDash val="solid"/>
                <a:miter/>
              </a:ln>
            </p:spPr>
            <p:txBody>
              <a:bodyPr rtlCol="0" anchor="ctr"/>
              <a:lstStyle/>
              <a:p>
                <a:endParaRPr lang="en-GB"/>
              </a:p>
            </p:txBody>
          </p:sp>
        </p:grpSp>
      </p:grpSp>
      <p:grpSp>
        <p:nvGrpSpPr>
          <p:cNvPr id="59" name="Group 58">
            <a:extLst>
              <a:ext uri="{FF2B5EF4-FFF2-40B4-BE49-F238E27FC236}">
                <a16:creationId xmlns:a16="http://schemas.microsoft.com/office/drawing/2014/main" id="{BFF2A328-AC53-46AC-9D10-BA84244F8CFC}"/>
              </a:ext>
            </a:extLst>
          </p:cNvPr>
          <p:cNvGrpSpPr/>
          <p:nvPr userDrawn="1"/>
        </p:nvGrpSpPr>
        <p:grpSpPr>
          <a:xfrm rot="16200000">
            <a:off x="-1694376" y="2457178"/>
            <a:ext cx="5730399" cy="1943644"/>
            <a:chOff x="1085548" y="350282"/>
            <a:chExt cx="10020904" cy="3398903"/>
          </a:xfrm>
          <a:solidFill>
            <a:schemeClr val="tx1">
              <a:alpha val="10000"/>
            </a:schemeClr>
          </a:solidFill>
        </p:grpSpPr>
        <p:sp>
          <p:nvSpPr>
            <p:cNvPr id="73" name="Freeform: Shape 72">
              <a:extLst>
                <a:ext uri="{FF2B5EF4-FFF2-40B4-BE49-F238E27FC236}">
                  <a16:creationId xmlns:a16="http://schemas.microsoft.com/office/drawing/2014/main" id="{69ADC6BE-B815-4944-9147-0C9850E3F2D7}"/>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50C37A41-95C8-4F58-A1B2-3E3D4163ED48}"/>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AFB9BD26-2419-46D5-8392-30A19240A01F}"/>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D06D920-B1D7-4B89-88BC-DBC870946571}"/>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2176687-A86C-4640-8A2A-AD2914FC0682}"/>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184188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ast Facts Black">
    <p:bg>
      <p:bgPr>
        <a:solidFill>
          <a:schemeClr val="tx1"/>
        </a:solid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465E54E-F569-1343-A4D6-055A358506C5}"/>
              </a:ext>
            </a:extLst>
          </p:cNvPr>
          <p:cNvSpPr txBox="1"/>
          <p:nvPr userDrawn="1"/>
        </p:nvSpPr>
        <p:spPr>
          <a:xfrm>
            <a:off x="4148802" y="421667"/>
            <a:ext cx="7481182" cy="492443"/>
          </a:xfrm>
          <a:prstGeom prst="rect">
            <a:avLst/>
          </a:prstGeom>
          <a:noFill/>
        </p:spPr>
        <p:txBody>
          <a:bodyPr wrap="square" lIns="0" tIns="0" rIns="0" bIns="0" rtlCol="0">
            <a:spAutoFit/>
          </a:bodyPr>
          <a:lstStyle/>
          <a:p>
            <a:pPr lvl="0" algn="ctr" defTabSz="1088776" rtl="0" eaLnBrk="1" latinLnBrk="0" hangingPunct="1">
              <a:lnSpc>
                <a:spcPct val="80000"/>
              </a:lnSpc>
              <a:spcBef>
                <a:spcPct val="0"/>
              </a:spcBef>
              <a:buNone/>
            </a:pPr>
            <a:r>
              <a:rPr lang="sk-SK" sz="4000" b="0" kern="1200" cap="all" spc="-10" baseline="0">
                <a:solidFill>
                  <a:schemeClr val="bg1"/>
                </a:solidFill>
                <a:latin typeface="Century Gothic" panose="020B0502020202020204" pitchFamily="34" charset="0"/>
                <a:ea typeface="+mj-ea"/>
                <a:cs typeface="+mj-cs"/>
              </a:rPr>
              <a:t>FAST FACTS</a:t>
            </a:r>
            <a:endParaRPr lang="en-GB" sz="4000" b="0" kern="1200" cap="all" spc="-10" baseline="0">
              <a:solidFill>
                <a:schemeClr val="bg1"/>
              </a:solidFill>
              <a:latin typeface="Century Gothic" panose="020B0502020202020204" pitchFamily="34" charset="0"/>
              <a:ea typeface="+mj-ea"/>
              <a:cs typeface="+mj-cs"/>
            </a:endParaRPr>
          </a:p>
        </p:txBody>
      </p:sp>
      <p:grpSp>
        <p:nvGrpSpPr>
          <p:cNvPr id="49" name="Group 48">
            <a:extLst>
              <a:ext uri="{FF2B5EF4-FFF2-40B4-BE49-F238E27FC236}">
                <a16:creationId xmlns:a16="http://schemas.microsoft.com/office/drawing/2014/main" id="{1D7B9D2E-DE1F-E949-86A7-C7E009D108CC}"/>
              </a:ext>
            </a:extLst>
          </p:cNvPr>
          <p:cNvGrpSpPr/>
          <p:nvPr userDrawn="1"/>
        </p:nvGrpSpPr>
        <p:grpSpPr>
          <a:xfrm>
            <a:off x="4041724" y="1471393"/>
            <a:ext cx="2015847" cy="1068013"/>
            <a:chOff x="4777586" y="1102229"/>
            <a:chExt cx="2015847" cy="1068013"/>
          </a:xfrm>
          <a:noFill/>
        </p:grpSpPr>
        <p:sp>
          <p:nvSpPr>
            <p:cNvPr id="50" name="TextBox 49">
              <a:extLst>
                <a:ext uri="{FF2B5EF4-FFF2-40B4-BE49-F238E27FC236}">
                  <a16:creationId xmlns:a16="http://schemas.microsoft.com/office/drawing/2014/main" id="{C514F5CC-8D9B-3D4B-A652-20621E765683}"/>
                </a:ext>
              </a:extLst>
            </p:cNvPr>
            <p:cNvSpPr txBox="1"/>
            <p:nvPr/>
          </p:nvSpPr>
          <p:spPr>
            <a:xfrm>
              <a:off x="4777586" y="1102229"/>
              <a:ext cx="1765493" cy="830997"/>
            </a:xfrm>
            <a:prstGeom prst="rect">
              <a:avLst/>
            </a:prstGeom>
            <a:grpFill/>
            <a:ln>
              <a:noFill/>
            </a:ln>
          </p:spPr>
          <p:txBody>
            <a:bodyPr wrap="square" lIns="0" tIns="0" rIns="0" bIns="0" rtlCol="0">
              <a:spAutoFit/>
            </a:bodyPr>
            <a:lstStyle/>
            <a:p>
              <a:pPr algn="l"/>
              <a:r>
                <a:rPr lang="en-US" sz="5400" b="1" i="0">
                  <a:solidFill>
                    <a:schemeClr val="bg1"/>
                  </a:solidFill>
                  <a:latin typeface="Century Gothic" panose="020B0502020202020204" pitchFamily="34" charset="0"/>
                </a:rPr>
                <a:t>1998</a:t>
              </a:r>
              <a:endParaRPr lang="en-GB" sz="5400" b="1" i="0">
                <a:solidFill>
                  <a:schemeClr val="bg1"/>
                </a:solidFill>
                <a:latin typeface="Century Gothic" panose="020B0502020202020204" pitchFamily="34" charset="0"/>
              </a:endParaRPr>
            </a:p>
          </p:txBody>
        </p:sp>
        <p:sp>
          <p:nvSpPr>
            <p:cNvPr id="51" name="TextBox 50">
              <a:extLst>
                <a:ext uri="{FF2B5EF4-FFF2-40B4-BE49-F238E27FC236}">
                  <a16:creationId xmlns:a16="http://schemas.microsoft.com/office/drawing/2014/main" id="{92FC00D4-FB79-A641-BFD0-173BFF5FF204}"/>
                </a:ext>
              </a:extLst>
            </p:cNvPr>
            <p:cNvSpPr txBox="1"/>
            <p:nvPr/>
          </p:nvSpPr>
          <p:spPr>
            <a:xfrm>
              <a:off x="4884664" y="1823993"/>
              <a:ext cx="1908769" cy="346249"/>
            </a:xfrm>
            <a:prstGeom prst="rect">
              <a:avLst/>
            </a:prstGeom>
            <a:grpFill/>
            <a:ln>
              <a:noFill/>
            </a:ln>
          </p:spPr>
          <p:txBody>
            <a:bodyPr wrap="square" lIns="0" tIns="0" rIns="0" bIns="0" rtlCol="0">
              <a:spAutoFit/>
            </a:bodyPr>
            <a:lstStyle/>
            <a:p>
              <a:pPr algn="l"/>
              <a:r>
                <a:rPr lang="sk-SK" sz="2250" i="0">
                  <a:solidFill>
                    <a:schemeClr val="bg1"/>
                  </a:solidFill>
                  <a:latin typeface="Century Gothic" panose="020B0502020202020204" pitchFamily="34" charset="0"/>
                </a:rPr>
                <a:t>FOUNDED</a:t>
              </a:r>
              <a:endParaRPr lang="en-GB" sz="2250" i="0">
                <a:solidFill>
                  <a:schemeClr val="bg1"/>
                </a:solidFill>
                <a:latin typeface="Century Gothic" panose="020B0502020202020204" pitchFamily="34" charset="0"/>
              </a:endParaRPr>
            </a:p>
          </p:txBody>
        </p:sp>
      </p:grpSp>
      <p:grpSp>
        <p:nvGrpSpPr>
          <p:cNvPr id="52" name="Group 51">
            <a:extLst>
              <a:ext uri="{FF2B5EF4-FFF2-40B4-BE49-F238E27FC236}">
                <a16:creationId xmlns:a16="http://schemas.microsoft.com/office/drawing/2014/main" id="{55AA8F2B-732F-4249-96D5-0E868A12396F}"/>
              </a:ext>
            </a:extLst>
          </p:cNvPr>
          <p:cNvGrpSpPr/>
          <p:nvPr userDrawn="1"/>
        </p:nvGrpSpPr>
        <p:grpSpPr>
          <a:xfrm>
            <a:off x="6748414" y="1423770"/>
            <a:ext cx="2218432" cy="1015663"/>
            <a:chOff x="7237415" y="1855478"/>
            <a:chExt cx="2218432" cy="1015663"/>
          </a:xfrm>
        </p:grpSpPr>
        <p:sp>
          <p:nvSpPr>
            <p:cNvPr id="53" name="TextBox 52">
              <a:extLst>
                <a:ext uri="{FF2B5EF4-FFF2-40B4-BE49-F238E27FC236}">
                  <a16:creationId xmlns:a16="http://schemas.microsoft.com/office/drawing/2014/main" id="{DDAED51A-ED89-F541-BD77-4F75C5C553D6}"/>
                </a:ext>
              </a:extLst>
            </p:cNvPr>
            <p:cNvSpPr txBox="1"/>
            <p:nvPr/>
          </p:nvSpPr>
          <p:spPr>
            <a:xfrm>
              <a:off x="7237415" y="1855478"/>
              <a:ext cx="1231756" cy="1015663"/>
            </a:xfrm>
            <a:prstGeom prst="rect">
              <a:avLst/>
            </a:prstGeom>
            <a:noFill/>
            <a:ln>
              <a:noFill/>
            </a:ln>
          </p:spPr>
          <p:txBody>
            <a:bodyPr wrap="square" lIns="0" tIns="0" rIns="0" bIns="0" rtlCol="0">
              <a:spAutoFit/>
            </a:bodyPr>
            <a:lstStyle/>
            <a:p>
              <a:pPr algn="l"/>
              <a:r>
                <a:rPr lang="sk-SK" sz="6600" b="1">
                  <a:solidFill>
                    <a:schemeClr val="bg1"/>
                  </a:solidFill>
                  <a:latin typeface="Century Gothic" panose="020B0502020202020204" pitchFamily="34" charset="0"/>
                </a:rPr>
                <a:t>21</a:t>
              </a:r>
              <a:endParaRPr lang="en-GB" sz="6600" b="1">
                <a:solidFill>
                  <a:schemeClr val="bg1"/>
                </a:solidFill>
                <a:latin typeface="Century Gothic" panose="020B0502020202020204" pitchFamily="34" charset="0"/>
              </a:endParaRPr>
            </a:p>
          </p:txBody>
        </p:sp>
        <p:sp>
          <p:nvSpPr>
            <p:cNvPr id="54" name="TextBox 53">
              <a:extLst>
                <a:ext uri="{FF2B5EF4-FFF2-40B4-BE49-F238E27FC236}">
                  <a16:creationId xmlns:a16="http://schemas.microsoft.com/office/drawing/2014/main" id="{496CCDDE-0B8B-0D43-91BE-6078B731C762}"/>
                </a:ext>
              </a:extLst>
            </p:cNvPr>
            <p:cNvSpPr txBox="1"/>
            <p:nvPr/>
          </p:nvSpPr>
          <p:spPr>
            <a:xfrm>
              <a:off x="8140401" y="2518233"/>
              <a:ext cx="1315446" cy="184666"/>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EXPERIENCE</a:t>
              </a:r>
              <a:endParaRPr lang="en-GB" sz="1200">
                <a:solidFill>
                  <a:schemeClr val="bg1"/>
                </a:solidFill>
                <a:latin typeface="Century Gothic" panose="020B0502020202020204" pitchFamily="34" charset="0"/>
              </a:endParaRPr>
            </a:p>
          </p:txBody>
        </p:sp>
        <p:sp>
          <p:nvSpPr>
            <p:cNvPr id="55" name="TextBox 54">
              <a:extLst>
                <a:ext uri="{FF2B5EF4-FFF2-40B4-BE49-F238E27FC236}">
                  <a16:creationId xmlns:a16="http://schemas.microsoft.com/office/drawing/2014/main" id="{B175C3C5-4F6E-D648-848E-85947E82DC23}"/>
                </a:ext>
              </a:extLst>
            </p:cNvPr>
            <p:cNvSpPr txBox="1"/>
            <p:nvPr/>
          </p:nvSpPr>
          <p:spPr>
            <a:xfrm>
              <a:off x="8148112" y="2316861"/>
              <a:ext cx="1003529" cy="238527"/>
            </a:xfrm>
            <a:prstGeom prst="rect">
              <a:avLst/>
            </a:prstGeom>
            <a:noFill/>
            <a:ln>
              <a:noFill/>
            </a:ln>
          </p:spPr>
          <p:txBody>
            <a:bodyPr wrap="square" lIns="0" tIns="0" rIns="0" bIns="0" rtlCol="0">
              <a:spAutoFit/>
            </a:bodyPr>
            <a:lstStyle/>
            <a:p>
              <a:pPr algn="l"/>
              <a:r>
                <a:rPr lang="sk-SK" sz="1550">
                  <a:solidFill>
                    <a:schemeClr val="bg1"/>
                  </a:solidFill>
                  <a:latin typeface="Century Gothic" panose="020B0502020202020204" pitchFamily="34" charset="0"/>
                </a:rPr>
                <a:t>INDUSTRY</a:t>
              </a:r>
              <a:endParaRPr lang="en-GB" sz="1550">
                <a:solidFill>
                  <a:schemeClr val="bg1"/>
                </a:solidFill>
                <a:latin typeface="Century Gothic" panose="020B0502020202020204" pitchFamily="34" charset="0"/>
              </a:endParaRPr>
            </a:p>
          </p:txBody>
        </p:sp>
        <p:sp>
          <p:nvSpPr>
            <p:cNvPr id="56" name="TextBox 55">
              <a:extLst>
                <a:ext uri="{FF2B5EF4-FFF2-40B4-BE49-F238E27FC236}">
                  <a16:creationId xmlns:a16="http://schemas.microsoft.com/office/drawing/2014/main" id="{FCBA915D-388A-3741-BD80-85135C602153}"/>
                </a:ext>
              </a:extLst>
            </p:cNvPr>
            <p:cNvSpPr txBox="1"/>
            <p:nvPr/>
          </p:nvSpPr>
          <p:spPr>
            <a:xfrm>
              <a:off x="8085040" y="1993784"/>
              <a:ext cx="1315445" cy="384721"/>
            </a:xfrm>
            <a:prstGeom prst="rect">
              <a:avLst/>
            </a:prstGeom>
            <a:noFill/>
            <a:ln>
              <a:noFill/>
            </a:ln>
          </p:spPr>
          <p:txBody>
            <a:bodyPr wrap="square" lIns="0" tIns="0" rIns="0" bIns="0" rtlCol="0">
              <a:spAutoFit/>
            </a:bodyPr>
            <a:lstStyle/>
            <a:p>
              <a:pPr algn="l"/>
              <a:r>
                <a:rPr lang="sk-SK" sz="2500" b="1">
                  <a:solidFill>
                    <a:schemeClr val="bg1"/>
                  </a:solidFill>
                  <a:latin typeface="Century Gothic" panose="020B0502020202020204" pitchFamily="34" charset="0"/>
                </a:rPr>
                <a:t>YEARS</a:t>
              </a:r>
              <a:endParaRPr lang="en-GB" sz="2500" b="1">
                <a:solidFill>
                  <a:schemeClr val="bg1"/>
                </a:solidFill>
                <a:latin typeface="Century Gothic" panose="020B0502020202020204" pitchFamily="34" charset="0"/>
              </a:endParaRPr>
            </a:p>
          </p:txBody>
        </p:sp>
      </p:grpSp>
      <p:grpSp>
        <p:nvGrpSpPr>
          <p:cNvPr id="57" name="Group 56">
            <a:extLst>
              <a:ext uri="{FF2B5EF4-FFF2-40B4-BE49-F238E27FC236}">
                <a16:creationId xmlns:a16="http://schemas.microsoft.com/office/drawing/2014/main" id="{B6EC3A62-F9CD-774C-B9D6-033F5EAB099F}"/>
              </a:ext>
            </a:extLst>
          </p:cNvPr>
          <p:cNvGrpSpPr/>
          <p:nvPr userDrawn="1"/>
        </p:nvGrpSpPr>
        <p:grpSpPr>
          <a:xfrm>
            <a:off x="4079992" y="3245618"/>
            <a:ext cx="1977579" cy="1025037"/>
            <a:chOff x="4311640" y="3245618"/>
            <a:chExt cx="1977579" cy="1025037"/>
          </a:xfrm>
        </p:grpSpPr>
        <p:sp>
          <p:nvSpPr>
            <p:cNvPr id="58" name="TextBox 57">
              <a:extLst>
                <a:ext uri="{FF2B5EF4-FFF2-40B4-BE49-F238E27FC236}">
                  <a16:creationId xmlns:a16="http://schemas.microsoft.com/office/drawing/2014/main" id="{684A2929-E5AF-8848-9A29-EF28649644C1}"/>
                </a:ext>
              </a:extLst>
            </p:cNvPr>
            <p:cNvSpPr txBox="1"/>
            <p:nvPr/>
          </p:nvSpPr>
          <p:spPr>
            <a:xfrm>
              <a:off x="4311640" y="3245618"/>
              <a:ext cx="1765493" cy="830997"/>
            </a:xfrm>
            <a:prstGeom prst="rect">
              <a:avLst/>
            </a:prstGeom>
            <a:noFill/>
            <a:ln>
              <a:noFill/>
            </a:ln>
          </p:spPr>
          <p:txBody>
            <a:bodyPr wrap="square" lIns="0" tIns="0" rIns="0" bIns="0" rtlCol="0">
              <a:spAutoFit/>
            </a:bodyPr>
            <a:lstStyle/>
            <a:p>
              <a:pPr algn="l"/>
              <a:r>
                <a:rPr lang="sk-SK" sz="5400" b="1" i="0">
                  <a:solidFill>
                    <a:schemeClr val="bg1"/>
                  </a:solidFill>
                  <a:latin typeface="Century Gothic" panose="020B0502020202020204" pitchFamily="34" charset="0"/>
                </a:rPr>
                <a:t>5000</a:t>
              </a:r>
              <a:endParaRPr lang="en-GB" sz="5400" b="1" i="0">
                <a:solidFill>
                  <a:schemeClr val="bg1"/>
                </a:solidFill>
                <a:latin typeface="Century Gothic" panose="020B0502020202020204" pitchFamily="34" charset="0"/>
              </a:endParaRPr>
            </a:p>
          </p:txBody>
        </p:sp>
        <p:sp>
          <p:nvSpPr>
            <p:cNvPr id="60" name="TextBox 59">
              <a:extLst>
                <a:ext uri="{FF2B5EF4-FFF2-40B4-BE49-F238E27FC236}">
                  <a16:creationId xmlns:a16="http://schemas.microsoft.com/office/drawing/2014/main" id="{78350E94-B9A9-1745-BA25-F5B00926B53B}"/>
                </a:ext>
              </a:extLst>
            </p:cNvPr>
            <p:cNvSpPr txBox="1"/>
            <p:nvPr/>
          </p:nvSpPr>
          <p:spPr>
            <a:xfrm>
              <a:off x="4353618" y="3962878"/>
              <a:ext cx="1935601" cy="307777"/>
            </a:xfrm>
            <a:prstGeom prst="rect">
              <a:avLst/>
            </a:prstGeom>
            <a:noFill/>
            <a:ln>
              <a:noFill/>
            </a:ln>
          </p:spPr>
          <p:txBody>
            <a:bodyPr wrap="square" lIns="0" tIns="0" rIns="0" bIns="0" rtlCol="0">
              <a:spAutoFit/>
            </a:bodyPr>
            <a:lstStyle/>
            <a:p>
              <a:pPr algn="l"/>
              <a:r>
                <a:rPr lang="sk-SK" sz="2000" i="0">
                  <a:solidFill>
                    <a:schemeClr val="bg1"/>
                  </a:solidFill>
                  <a:latin typeface="Century Gothic" panose="020B0502020202020204" pitchFamily="34" charset="0"/>
                </a:rPr>
                <a:t>EMPLOYEES</a:t>
              </a:r>
              <a:endParaRPr lang="en-GB" sz="2000" i="0">
                <a:solidFill>
                  <a:schemeClr val="bg1"/>
                </a:solidFill>
                <a:latin typeface="Century Gothic" panose="020B0502020202020204" pitchFamily="34" charset="0"/>
              </a:endParaRPr>
            </a:p>
          </p:txBody>
        </p:sp>
      </p:grpSp>
      <p:grpSp>
        <p:nvGrpSpPr>
          <p:cNvPr id="61" name="Group 60">
            <a:extLst>
              <a:ext uri="{FF2B5EF4-FFF2-40B4-BE49-F238E27FC236}">
                <a16:creationId xmlns:a16="http://schemas.microsoft.com/office/drawing/2014/main" id="{3012CBDC-5C09-8C45-BDA1-F3AEBCFD8E0B}"/>
              </a:ext>
            </a:extLst>
          </p:cNvPr>
          <p:cNvGrpSpPr/>
          <p:nvPr userDrawn="1"/>
        </p:nvGrpSpPr>
        <p:grpSpPr>
          <a:xfrm>
            <a:off x="9546421" y="1461587"/>
            <a:ext cx="2777291" cy="919429"/>
            <a:chOff x="9508999" y="1737738"/>
            <a:chExt cx="2777291" cy="919429"/>
          </a:xfrm>
        </p:grpSpPr>
        <p:sp>
          <p:nvSpPr>
            <p:cNvPr id="62" name="TextBox 61">
              <a:extLst>
                <a:ext uri="{FF2B5EF4-FFF2-40B4-BE49-F238E27FC236}">
                  <a16:creationId xmlns:a16="http://schemas.microsoft.com/office/drawing/2014/main" id="{AFB3A9F1-6DE5-264A-B6CA-FCF5168DA07D}"/>
                </a:ext>
              </a:extLst>
            </p:cNvPr>
            <p:cNvSpPr txBox="1"/>
            <p:nvPr/>
          </p:nvSpPr>
          <p:spPr>
            <a:xfrm>
              <a:off x="9525922" y="1737738"/>
              <a:ext cx="1079304" cy="830997"/>
            </a:xfrm>
            <a:prstGeom prst="rect">
              <a:avLst/>
            </a:prstGeom>
            <a:noFill/>
            <a:ln>
              <a:noFill/>
            </a:ln>
          </p:spPr>
          <p:txBody>
            <a:bodyPr wrap="square" lIns="0" tIns="0" rIns="0" bIns="0" rtlCol="0">
              <a:spAutoFit/>
            </a:bodyPr>
            <a:lstStyle/>
            <a:p>
              <a:pPr algn="l"/>
              <a:r>
                <a:rPr lang="sk-SK" sz="5400" b="1">
                  <a:solidFill>
                    <a:schemeClr val="bg1"/>
                  </a:solidFill>
                  <a:latin typeface="Century Gothic" panose="020B0502020202020204" pitchFamily="34" charset="0"/>
                </a:rPr>
                <a:t>27</a:t>
              </a:r>
              <a:endParaRPr lang="en-GB" sz="5400" b="1">
                <a:solidFill>
                  <a:schemeClr val="bg1"/>
                </a:solidFill>
                <a:latin typeface="Century Gothic" panose="020B0502020202020204" pitchFamily="34" charset="0"/>
              </a:endParaRPr>
            </a:p>
          </p:txBody>
        </p:sp>
        <p:sp>
          <p:nvSpPr>
            <p:cNvPr id="63" name="TextBox 62">
              <a:extLst>
                <a:ext uri="{FF2B5EF4-FFF2-40B4-BE49-F238E27FC236}">
                  <a16:creationId xmlns:a16="http://schemas.microsoft.com/office/drawing/2014/main" id="{CD462CA6-7AB3-0945-BDCE-C25876185918}"/>
                </a:ext>
              </a:extLst>
            </p:cNvPr>
            <p:cNvSpPr txBox="1"/>
            <p:nvPr/>
          </p:nvSpPr>
          <p:spPr>
            <a:xfrm>
              <a:off x="10332351" y="1905160"/>
              <a:ext cx="1953939" cy="215444"/>
            </a:xfrm>
            <a:prstGeom prst="rect">
              <a:avLst/>
            </a:prstGeom>
            <a:noFill/>
            <a:ln>
              <a:noFill/>
            </a:ln>
          </p:spPr>
          <p:txBody>
            <a:bodyPr wrap="square" lIns="0" tIns="0" rIns="0" bIns="0" rtlCol="0" anchor="ctr" anchorCtr="0">
              <a:spAutoFit/>
            </a:bodyPr>
            <a:lstStyle/>
            <a:p>
              <a:pPr algn="l"/>
              <a:r>
                <a:rPr lang="sk-SK" sz="1400" b="1">
                  <a:solidFill>
                    <a:schemeClr val="bg1"/>
                  </a:solidFill>
                  <a:latin typeface="Century Gothic" panose="020B0502020202020204" pitchFamily="34" charset="0"/>
                </a:rPr>
                <a:t>WORLDWIDE</a:t>
              </a:r>
              <a:endParaRPr lang="en-GB" sz="1400" b="1">
                <a:solidFill>
                  <a:schemeClr val="bg1"/>
                </a:solidFill>
                <a:latin typeface="Century Gothic" panose="020B0502020202020204" pitchFamily="34" charset="0"/>
              </a:endParaRPr>
            </a:p>
          </p:txBody>
        </p:sp>
        <p:sp>
          <p:nvSpPr>
            <p:cNvPr id="64" name="TextBox 63">
              <a:extLst>
                <a:ext uri="{FF2B5EF4-FFF2-40B4-BE49-F238E27FC236}">
                  <a16:creationId xmlns:a16="http://schemas.microsoft.com/office/drawing/2014/main" id="{556A44F7-D3CD-FB4B-91BD-9657B0D15413}"/>
                </a:ext>
              </a:extLst>
            </p:cNvPr>
            <p:cNvSpPr txBox="1"/>
            <p:nvPr/>
          </p:nvSpPr>
          <p:spPr>
            <a:xfrm>
              <a:off x="9508999" y="2457112"/>
              <a:ext cx="2342124" cy="200055"/>
            </a:xfrm>
            <a:prstGeom prst="rect">
              <a:avLst/>
            </a:prstGeom>
            <a:noFill/>
            <a:ln>
              <a:noFill/>
            </a:ln>
          </p:spPr>
          <p:txBody>
            <a:bodyPr wrap="square" lIns="0" tIns="0" rIns="0" bIns="0" rtlCol="0" anchor="ctr" anchorCtr="0">
              <a:spAutoFit/>
            </a:bodyPr>
            <a:lstStyle/>
            <a:p>
              <a:pPr algn="l"/>
              <a:r>
                <a:rPr lang="sk-SK" sz="1300" b="0">
                  <a:solidFill>
                    <a:schemeClr val="bg1"/>
                  </a:solidFill>
                  <a:latin typeface="Century Gothic" panose="020B0502020202020204" pitchFamily="34" charset="0"/>
                </a:rPr>
                <a:t>ACROSS 4 CONTINENTS</a:t>
              </a:r>
              <a:endParaRPr lang="en-GB" sz="1300" b="0">
                <a:solidFill>
                  <a:schemeClr val="bg1"/>
                </a:solidFill>
                <a:latin typeface="Century Gothic" panose="020B0502020202020204" pitchFamily="34" charset="0"/>
              </a:endParaRPr>
            </a:p>
          </p:txBody>
        </p:sp>
        <p:sp>
          <p:nvSpPr>
            <p:cNvPr id="65" name="TextBox 64">
              <a:extLst>
                <a:ext uri="{FF2B5EF4-FFF2-40B4-BE49-F238E27FC236}">
                  <a16:creationId xmlns:a16="http://schemas.microsoft.com/office/drawing/2014/main" id="{5C08BFE2-3466-7A41-BFC7-857A1D8C3789}"/>
                </a:ext>
              </a:extLst>
            </p:cNvPr>
            <p:cNvSpPr txBox="1"/>
            <p:nvPr/>
          </p:nvSpPr>
          <p:spPr>
            <a:xfrm>
              <a:off x="10326443" y="2126063"/>
              <a:ext cx="1953939" cy="323165"/>
            </a:xfrm>
            <a:prstGeom prst="rect">
              <a:avLst/>
            </a:prstGeom>
            <a:noFill/>
            <a:ln>
              <a:noFill/>
            </a:ln>
          </p:spPr>
          <p:txBody>
            <a:bodyPr wrap="square" lIns="0" tIns="0" rIns="0" bIns="0" rtlCol="0" anchor="ctr" anchorCtr="0">
              <a:spAutoFit/>
            </a:bodyPr>
            <a:lstStyle/>
            <a:p>
              <a:pPr algn="l"/>
              <a:r>
                <a:rPr lang="sk-SK" sz="2100" b="1">
                  <a:solidFill>
                    <a:schemeClr val="bg1"/>
                  </a:solidFill>
                  <a:latin typeface="Century Gothic" panose="020B0502020202020204" pitchFamily="34" charset="0"/>
                </a:rPr>
                <a:t>OFFICES</a:t>
              </a:r>
              <a:endParaRPr lang="en-GB" sz="2100" b="1">
                <a:solidFill>
                  <a:schemeClr val="bg1"/>
                </a:solidFill>
                <a:latin typeface="Century Gothic" panose="020B0502020202020204" pitchFamily="34" charset="0"/>
              </a:endParaRPr>
            </a:p>
          </p:txBody>
        </p:sp>
      </p:grpSp>
      <p:grpSp>
        <p:nvGrpSpPr>
          <p:cNvPr id="66" name="Group 65">
            <a:extLst>
              <a:ext uri="{FF2B5EF4-FFF2-40B4-BE49-F238E27FC236}">
                <a16:creationId xmlns:a16="http://schemas.microsoft.com/office/drawing/2014/main" id="{814496DF-771C-F74B-AAAD-C5264A43B802}"/>
              </a:ext>
            </a:extLst>
          </p:cNvPr>
          <p:cNvGrpSpPr/>
          <p:nvPr userDrawn="1"/>
        </p:nvGrpSpPr>
        <p:grpSpPr>
          <a:xfrm>
            <a:off x="6707483" y="3150435"/>
            <a:ext cx="2591170" cy="1042272"/>
            <a:chOff x="6883342" y="3394275"/>
            <a:chExt cx="2591170" cy="1042272"/>
          </a:xfrm>
        </p:grpSpPr>
        <p:sp>
          <p:nvSpPr>
            <p:cNvPr id="67" name="TextBox 66">
              <a:extLst>
                <a:ext uri="{FF2B5EF4-FFF2-40B4-BE49-F238E27FC236}">
                  <a16:creationId xmlns:a16="http://schemas.microsoft.com/office/drawing/2014/main" id="{5727819D-42E3-C24C-917A-B66C71A9A169}"/>
                </a:ext>
              </a:extLst>
            </p:cNvPr>
            <p:cNvSpPr txBox="1"/>
            <p:nvPr/>
          </p:nvSpPr>
          <p:spPr>
            <a:xfrm>
              <a:off x="7797941" y="3784658"/>
              <a:ext cx="1676571" cy="246221"/>
            </a:xfrm>
            <a:prstGeom prst="rect">
              <a:avLst/>
            </a:prstGeom>
            <a:noFill/>
            <a:ln>
              <a:noFill/>
            </a:ln>
          </p:spPr>
          <p:txBody>
            <a:bodyPr wrap="square" lIns="0" tIns="0" rIns="0" bIns="0" rtlCol="0">
              <a:spAutoFit/>
            </a:bodyPr>
            <a:lstStyle/>
            <a:p>
              <a:pPr algn="l"/>
              <a:r>
                <a:rPr lang="sk-SK" sz="1600">
                  <a:solidFill>
                    <a:schemeClr val="bg1"/>
                  </a:solidFill>
                  <a:latin typeface="Century Gothic" panose="020B0502020202020204" pitchFamily="34" charset="0"/>
                </a:rPr>
                <a:t>GLOBAL</a:t>
              </a:r>
              <a:endParaRPr lang="en-GB" sz="1600">
                <a:solidFill>
                  <a:schemeClr val="bg1"/>
                </a:solidFill>
                <a:latin typeface="Century Gothic" panose="020B0502020202020204" pitchFamily="34" charset="0"/>
              </a:endParaRPr>
            </a:p>
          </p:txBody>
        </p:sp>
        <p:sp>
          <p:nvSpPr>
            <p:cNvPr id="68" name="TextBox 67">
              <a:extLst>
                <a:ext uri="{FF2B5EF4-FFF2-40B4-BE49-F238E27FC236}">
                  <a16:creationId xmlns:a16="http://schemas.microsoft.com/office/drawing/2014/main" id="{914BE58D-379F-834A-882C-D34F3D3F92F6}"/>
                </a:ext>
              </a:extLst>
            </p:cNvPr>
            <p:cNvSpPr txBox="1"/>
            <p:nvPr/>
          </p:nvSpPr>
          <p:spPr>
            <a:xfrm>
              <a:off x="6883342" y="3513217"/>
              <a:ext cx="1231757" cy="923330"/>
            </a:xfrm>
            <a:prstGeom prst="rect">
              <a:avLst/>
            </a:prstGeom>
            <a:noFill/>
            <a:ln>
              <a:noFill/>
            </a:ln>
          </p:spPr>
          <p:txBody>
            <a:bodyPr wrap="square" lIns="0" tIns="0" rIns="0" bIns="0" rtlCol="0">
              <a:spAutoFit/>
            </a:bodyPr>
            <a:lstStyle/>
            <a:p>
              <a:pPr algn="l"/>
              <a:r>
                <a:rPr lang="sk-SK" sz="6000" b="1">
                  <a:solidFill>
                    <a:schemeClr val="bg1"/>
                  </a:solidFill>
                  <a:latin typeface="Century Gothic" panose="020B0502020202020204" pitchFamily="34" charset="0"/>
                </a:rPr>
                <a:t>90</a:t>
              </a:r>
              <a:endParaRPr lang="sk-SK" sz="5400" b="1">
                <a:solidFill>
                  <a:schemeClr val="bg1"/>
                </a:solidFill>
                <a:latin typeface="Century Gothic" panose="020B0502020202020204" pitchFamily="34" charset="0"/>
              </a:endParaRPr>
            </a:p>
          </p:txBody>
        </p:sp>
        <p:sp>
          <p:nvSpPr>
            <p:cNvPr id="69" name="TextBox 68">
              <a:extLst>
                <a:ext uri="{FF2B5EF4-FFF2-40B4-BE49-F238E27FC236}">
                  <a16:creationId xmlns:a16="http://schemas.microsoft.com/office/drawing/2014/main" id="{6559660E-BAD6-0F48-8F44-9524E07C3F45}"/>
                </a:ext>
              </a:extLst>
            </p:cNvPr>
            <p:cNvSpPr txBox="1"/>
            <p:nvPr/>
          </p:nvSpPr>
          <p:spPr>
            <a:xfrm>
              <a:off x="7657637" y="3394275"/>
              <a:ext cx="416600"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id="{1189559C-3C4A-B24B-9EF8-FF9550574D3F}"/>
                </a:ext>
              </a:extLst>
            </p:cNvPr>
            <p:cNvSpPr txBox="1"/>
            <p:nvPr/>
          </p:nvSpPr>
          <p:spPr>
            <a:xfrm>
              <a:off x="7796233" y="4010162"/>
              <a:ext cx="1100926" cy="276999"/>
            </a:xfrm>
            <a:prstGeom prst="rect">
              <a:avLst/>
            </a:prstGeom>
            <a:noFill/>
            <a:ln>
              <a:noFill/>
            </a:ln>
          </p:spPr>
          <p:txBody>
            <a:bodyPr wrap="square" lIns="0" tIns="0" rIns="0" bIns="0" rtlCol="0">
              <a:spAutoFit/>
            </a:bodyPr>
            <a:lstStyle/>
            <a:p>
              <a:pPr algn="l"/>
              <a:r>
                <a:rPr lang="sk-SK">
                  <a:solidFill>
                    <a:schemeClr val="bg1"/>
                  </a:solidFill>
                  <a:latin typeface="Century Gothic" panose="020B0502020202020204" pitchFamily="34" charset="0"/>
                </a:rPr>
                <a:t>CLIENTS</a:t>
              </a:r>
              <a:endParaRPr lang="en-GB">
                <a:solidFill>
                  <a:schemeClr val="bg1"/>
                </a:solidFill>
                <a:latin typeface="Century Gothic" panose="020B0502020202020204" pitchFamily="34" charset="0"/>
              </a:endParaRPr>
            </a:p>
          </p:txBody>
        </p:sp>
      </p:grpSp>
      <p:grpSp>
        <p:nvGrpSpPr>
          <p:cNvPr id="71" name="Group 70">
            <a:extLst>
              <a:ext uri="{FF2B5EF4-FFF2-40B4-BE49-F238E27FC236}">
                <a16:creationId xmlns:a16="http://schemas.microsoft.com/office/drawing/2014/main" id="{36DACEB3-92FF-684A-8673-8EE7DF641B73}"/>
              </a:ext>
            </a:extLst>
          </p:cNvPr>
          <p:cNvGrpSpPr/>
          <p:nvPr/>
        </p:nvGrpSpPr>
        <p:grpSpPr>
          <a:xfrm>
            <a:off x="9523064" y="2874583"/>
            <a:ext cx="2987531" cy="1877900"/>
            <a:chOff x="9882455" y="3300142"/>
            <a:chExt cx="2987531" cy="1877900"/>
          </a:xfrm>
        </p:grpSpPr>
        <p:cxnSp>
          <p:nvCxnSpPr>
            <p:cNvPr id="72" name="Straight Connector 71">
              <a:extLst>
                <a:ext uri="{FF2B5EF4-FFF2-40B4-BE49-F238E27FC236}">
                  <a16:creationId xmlns:a16="http://schemas.microsoft.com/office/drawing/2014/main" id="{6286113E-2FF5-C04C-B111-7D00D7FA3230}"/>
                </a:ext>
              </a:extLst>
            </p:cNvPr>
            <p:cNvCxnSpPr>
              <a:cxnSpLocks/>
            </p:cNvCxnSpPr>
            <p:nvPr/>
          </p:nvCxnSpPr>
          <p:spPr>
            <a:xfrm>
              <a:off x="9900893" y="3726740"/>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DB1D37-A07D-C04B-BAC1-788096BF08BD}"/>
                </a:ext>
              </a:extLst>
            </p:cNvPr>
            <p:cNvCxnSpPr>
              <a:cxnSpLocks/>
            </p:cNvCxnSpPr>
            <p:nvPr/>
          </p:nvCxnSpPr>
          <p:spPr>
            <a:xfrm>
              <a:off x="9884391" y="4040279"/>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5D448FF-B944-B44C-B575-CCE64C01F3CF}"/>
                </a:ext>
              </a:extLst>
            </p:cNvPr>
            <p:cNvCxnSpPr>
              <a:cxnSpLocks/>
            </p:cNvCxnSpPr>
            <p:nvPr/>
          </p:nvCxnSpPr>
          <p:spPr>
            <a:xfrm>
              <a:off x="9884391" y="43224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6C9E6D4-88A6-1843-A131-C6727AAB928C}"/>
                </a:ext>
              </a:extLst>
            </p:cNvPr>
            <p:cNvCxnSpPr>
              <a:cxnSpLocks/>
            </p:cNvCxnSpPr>
            <p:nvPr/>
          </p:nvCxnSpPr>
          <p:spPr>
            <a:xfrm>
              <a:off x="9884391" y="46367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8ADC785-E2C9-9948-B95E-B6F00FD3E795}"/>
                </a:ext>
              </a:extLst>
            </p:cNvPr>
            <p:cNvCxnSpPr>
              <a:cxnSpLocks/>
            </p:cNvCxnSpPr>
            <p:nvPr/>
          </p:nvCxnSpPr>
          <p:spPr>
            <a:xfrm>
              <a:off x="9884391" y="4924956"/>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F488C62E-E7B2-694C-89BC-7157A99A2D57}"/>
                </a:ext>
              </a:extLst>
            </p:cNvPr>
            <p:cNvGrpSpPr/>
            <p:nvPr/>
          </p:nvGrpSpPr>
          <p:grpSpPr>
            <a:xfrm>
              <a:off x="9882455" y="3300142"/>
              <a:ext cx="2987531" cy="1877900"/>
              <a:chOff x="9876884" y="1314450"/>
              <a:chExt cx="2987531" cy="1877900"/>
            </a:xfrm>
          </p:grpSpPr>
          <p:sp>
            <p:nvSpPr>
              <p:cNvPr id="123" name="TextBox 122">
                <a:extLst>
                  <a:ext uri="{FF2B5EF4-FFF2-40B4-BE49-F238E27FC236}">
                    <a16:creationId xmlns:a16="http://schemas.microsoft.com/office/drawing/2014/main" id="{C96FAFA2-BE73-274B-A2C8-8ECB91C46E16}"/>
                  </a:ext>
                </a:extLst>
              </p:cNvPr>
              <p:cNvSpPr txBox="1"/>
              <p:nvPr/>
            </p:nvSpPr>
            <p:spPr>
              <a:xfrm>
                <a:off x="9876884" y="1314450"/>
                <a:ext cx="2554597"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INDUSTRIES</a:t>
                </a:r>
                <a:endParaRPr lang="en-GB" sz="2800" b="1">
                  <a:solidFill>
                    <a:schemeClr val="bg1"/>
                  </a:solidFill>
                  <a:latin typeface="Century Gothic" panose="020B0502020202020204" pitchFamily="34" charset="0"/>
                </a:endParaRPr>
              </a:p>
            </p:txBody>
          </p:sp>
          <p:sp>
            <p:nvSpPr>
              <p:cNvPr id="124" name="TextBox 123">
                <a:extLst>
                  <a:ext uri="{FF2B5EF4-FFF2-40B4-BE49-F238E27FC236}">
                    <a16:creationId xmlns:a16="http://schemas.microsoft.com/office/drawing/2014/main" id="{B340B439-52A9-7443-9381-BB3E91297C44}"/>
                  </a:ext>
                </a:extLst>
              </p:cNvPr>
              <p:cNvSpPr txBox="1"/>
              <p:nvPr/>
            </p:nvSpPr>
            <p:spPr>
              <a:xfrm>
                <a:off x="9876884" y="1855748"/>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BANKING &amp; PAYMENTS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25" name="TextBox 124">
                <a:extLst>
                  <a:ext uri="{FF2B5EF4-FFF2-40B4-BE49-F238E27FC236}">
                    <a16:creationId xmlns:a16="http://schemas.microsoft.com/office/drawing/2014/main" id="{52CDF6E1-3BAF-E74A-971D-05152894F9D8}"/>
                  </a:ext>
                </a:extLst>
              </p:cNvPr>
              <p:cNvSpPr txBox="1"/>
              <p:nvPr/>
            </p:nvSpPr>
            <p:spPr>
              <a:xfrm>
                <a:off x="9876884" y="2426937"/>
                <a:ext cx="2987531"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WEALTH</a:t>
                </a:r>
                <a:r>
                  <a:rPr lang="sk-SK" sz="1100">
                    <a:solidFill>
                      <a:schemeClr val="bg1"/>
                    </a:solidFill>
                    <a:latin typeface="Century Gothic" panose="020B0502020202020204" pitchFamily="34" charset="0"/>
                  </a:rPr>
                  <a:t> &amp; </a:t>
                </a:r>
                <a:r>
                  <a:rPr lang="sk-SK" sz="1100" err="1">
                    <a:solidFill>
                      <a:schemeClr val="bg1"/>
                    </a:solidFill>
                    <a:latin typeface="Century Gothic" panose="020B0502020202020204" pitchFamily="34" charset="0"/>
                  </a:rPr>
                  <a:t>ASSET</a:t>
                </a:r>
                <a:r>
                  <a:rPr lang="sk-SK" sz="1100">
                    <a:solidFill>
                      <a:schemeClr val="bg1"/>
                    </a:solidFill>
                    <a:latin typeface="Century Gothic" panose="020B0502020202020204" pitchFamily="34" charset="0"/>
                  </a:rPr>
                  <a:t> MANAGEMENT</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26" name="TextBox 125">
                <a:extLst>
                  <a:ext uri="{FF2B5EF4-FFF2-40B4-BE49-F238E27FC236}">
                    <a16:creationId xmlns:a16="http://schemas.microsoft.com/office/drawing/2014/main" id="{5C8DF61A-C56C-C24A-A057-5A88CE94474D}"/>
                  </a:ext>
                </a:extLst>
              </p:cNvPr>
              <p:cNvSpPr txBox="1"/>
              <p:nvPr/>
            </p:nvSpPr>
            <p:spPr>
              <a:xfrm>
                <a:off x="9876884" y="3023073"/>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ENERGY MARKETS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27" name="TextBox 126">
                <a:extLst>
                  <a:ext uri="{FF2B5EF4-FFF2-40B4-BE49-F238E27FC236}">
                    <a16:creationId xmlns:a16="http://schemas.microsoft.com/office/drawing/2014/main" id="{09A71C26-6A71-954B-AE45-0AB6D480DE5B}"/>
                  </a:ext>
                </a:extLst>
              </p:cNvPr>
              <p:cNvSpPr txBox="1"/>
              <p:nvPr/>
            </p:nvSpPr>
            <p:spPr>
              <a:xfrm>
                <a:off x="9876884" y="2128869"/>
                <a:ext cx="2069649" cy="169277"/>
              </a:xfrm>
              <a:prstGeom prst="rect">
                <a:avLst/>
              </a:prstGeom>
              <a:noFill/>
              <a:ln>
                <a:noFill/>
              </a:ln>
            </p:spPr>
            <p:txBody>
              <a:bodyPr wrap="square" lIns="0" tIns="0" rIns="0" bIns="0" rtlCol="0">
                <a:spAutoFit/>
              </a:bodyPr>
              <a:lstStyle/>
              <a:p>
                <a:pPr algn="l"/>
                <a:r>
                  <a:rPr lang="sk-SK" altLang="en-US" sz="1100" kern="1200" err="1">
                    <a:solidFill>
                      <a:schemeClr val="bg1"/>
                    </a:solidFill>
                    <a:latin typeface="Century Gothic" panose="020B0502020202020204" pitchFamily="34" charset="0"/>
                    <a:sym typeface="Wingdings" panose="05000000000000000000" pitchFamily="2" charset="2"/>
                  </a:rPr>
                  <a:t>CAPITAL</a:t>
                </a:r>
                <a:r>
                  <a:rPr lang="sk-SK" altLang="en-US" sz="1100" kern="1200">
                    <a:solidFill>
                      <a:schemeClr val="bg1"/>
                    </a:solidFill>
                    <a:latin typeface="Century Gothic" panose="020B0502020202020204" pitchFamily="34" charset="0"/>
                    <a:sym typeface="Wingdings" panose="05000000000000000000" pitchFamily="2" charset="2"/>
                  </a:rPr>
                  <a:t> MARKETS</a:t>
                </a:r>
              </a:p>
            </p:txBody>
          </p:sp>
          <p:sp>
            <p:nvSpPr>
              <p:cNvPr id="128" name="TextBox 127">
                <a:extLst>
                  <a:ext uri="{FF2B5EF4-FFF2-40B4-BE49-F238E27FC236}">
                    <a16:creationId xmlns:a16="http://schemas.microsoft.com/office/drawing/2014/main" id="{1D0D926C-75C2-C24A-84BC-A9452EAD80F6}"/>
                  </a:ext>
                </a:extLst>
              </p:cNvPr>
              <p:cNvSpPr txBox="1"/>
              <p:nvPr/>
            </p:nvSpPr>
            <p:spPr>
              <a:xfrm>
                <a:off x="9876884" y="2725005"/>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INSURANCE</a:t>
                </a:r>
                <a:endParaRPr lang="sk-SK" altLang="en-US" sz="1100" kern="1200">
                  <a:solidFill>
                    <a:schemeClr val="bg1"/>
                  </a:solidFill>
                  <a:latin typeface="Century Gothic" panose="020B0502020202020204" pitchFamily="34" charset="0"/>
                  <a:sym typeface="Wingdings" panose="05000000000000000000" pitchFamily="2" charset="2"/>
                </a:endParaRPr>
              </a:p>
            </p:txBody>
          </p:sp>
        </p:grpSp>
      </p:grpSp>
      <p:cxnSp>
        <p:nvCxnSpPr>
          <p:cNvPr id="129" name="Straight Connector 128">
            <a:extLst>
              <a:ext uri="{FF2B5EF4-FFF2-40B4-BE49-F238E27FC236}">
                <a16:creationId xmlns:a16="http://schemas.microsoft.com/office/drawing/2014/main" id="{94302177-0BFF-B045-9E38-FECB3F31D4B6}"/>
              </a:ext>
            </a:extLst>
          </p:cNvPr>
          <p:cNvCxnSpPr>
            <a:cxnSpLocks/>
          </p:cNvCxnSpPr>
          <p:nvPr userDrawn="1"/>
        </p:nvCxnSpPr>
        <p:spPr>
          <a:xfrm>
            <a:off x="4148802" y="1054791"/>
            <a:ext cx="748118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FAB835A-B783-46E0-A482-7B63F2C70DE4}"/>
              </a:ext>
            </a:extLst>
          </p:cNvPr>
          <p:cNvGrpSpPr/>
          <p:nvPr userDrawn="1"/>
        </p:nvGrpSpPr>
        <p:grpSpPr>
          <a:xfrm rot="16200000">
            <a:off x="-1694376" y="2457178"/>
            <a:ext cx="5730399" cy="1943644"/>
            <a:chOff x="1085548" y="350282"/>
            <a:chExt cx="10020904" cy="3398903"/>
          </a:xfrm>
          <a:solidFill>
            <a:schemeClr val="bg1">
              <a:alpha val="15000"/>
            </a:schemeClr>
          </a:solidFill>
        </p:grpSpPr>
        <p:sp>
          <p:nvSpPr>
            <p:cNvPr id="73" name="Freeform: Shape 72">
              <a:extLst>
                <a:ext uri="{FF2B5EF4-FFF2-40B4-BE49-F238E27FC236}">
                  <a16:creationId xmlns:a16="http://schemas.microsoft.com/office/drawing/2014/main" id="{E74F3531-D2E1-46E6-9E75-351A43276B77}"/>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6A03F1FD-877A-4626-A001-CF43ADDC9FE0}"/>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6A9C1EB9-6CEA-4B12-A5A8-72376E4BD429}"/>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A99BDDC-A7EF-4050-A33C-4C5A1D6B4003}"/>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2A6B03B-481B-4CF8-A47E-A70C5FD4552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grpSp>
        <p:nvGrpSpPr>
          <p:cNvPr id="186" name="Group 185">
            <a:extLst>
              <a:ext uri="{FF2B5EF4-FFF2-40B4-BE49-F238E27FC236}">
                <a16:creationId xmlns:a16="http://schemas.microsoft.com/office/drawing/2014/main" id="{FB732FAF-3152-4241-9C5D-CFCA7CE56D76}"/>
              </a:ext>
            </a:extLst>
          </p:cNvPr>
          <p:cNvGrpSpPr/>
          <p:nvPr userDrawn="1"/>
        </p:nvGrpSpPr>
        <p:grpSpPr>
          <a:xfrm>
            <a:off x="4063278" y="5028513"/>
            <a:ext cx="7584870" cy="1259535"/>
            <a:chOff x="4063278" y="5028513"/>
            <a:chExt cx="7584870" cy="1259535"/>
          </a:xfrm>
        </p:grpSpPr>
        <p:sp>
          <p:nvSpPr>
            <p:cNvPr id="187" name="TextBox 186">
              <a:extLst>
                <a:ext uri="{FF2B5EF4-FFF2-40B4-BE49-F238E27FC236}">
                  <a16:creationId xmlns:a16="http://schemas.microsoft.com/office/drawing/2014/main" id="{684E08BB-7D8F-434F-A4BA-93DCE706282A}"/>
                </a:ext>
              </a:extLst>
            </p:cNvPr>
            <p:cNvSpPr txBox="1"/>
            <p:nvPr/>
          </p:nvSpPr>
          <p:spPr>
            <a:xfrm>
              <a:off x="5701540" y="5734050"/>
              <a:ext cx="1668321" cy="553998"/>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INNOVATION</a:t>
              </a:r>
            </a:p>
            <a:p>
              <a:pPr algn="l"/>
              <a:r>
                <a:rPr lang="sk-SK" altLang="en-US" sz="1200" kern="1200">
                  <a:solidFill>
                    <a:schemeClr val="bg1"/>
                  </a:solidFill>
                  <a:latin typeface="Century Gothic" panose="020B0502020202020204" pitchFamily="34" charset="0"/>
                  <a:sym typeface="Wingdings" panose="05000000000000000000" pitchFamily="2" charset="2"/>
                </a:rPr>
                <a:t>AND THOUGHT LEADERSHIP</a:t>
              </a:r>
            </a:p>
          </p:txBody>
        </p:sp>
        <p:cxnSp>
          <p:nvCxnSpPr>
            <p:cNvPr id="188" name="Straight Connector 187">
              <a:extLst>
                <a:ext uri="{FF2B5EF4-FFF2-40B4-BE49-F238E27FC236}">
                  <a16:creationId xmlns:a16="http://schemas.microsoft.com/office/drawing/2014/main" id="{E10B486F-32C5-4A8E-862D-4460AD3528A7}"/>
                </a:ext>
              </a:extLst>
            </p:cNvPr>
            <p:cNvCxnSpPr>
              <a:cxnSpLocks/>
            </p:cNvCxnSpPr>
            <p:nvPr/>
          </p:nvCxnSpPr>
          <p:spPr>
            <a:xfrm>
              <a:off x="5618559"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31852F9-07AC-4B5B-B103-AC3E1C38F65C}"/>
                </a:ext>
              </a:extLst>
            </p:cNvPr>
            <p:cNvCxnSpPr>
              <a:cxnSpLocks/>
            </p:cNvCxnSpPr>
            <p:nvPr/>
          </p:nvCxnSpPr>
          <p:spPr>
            <a:xfrm>
              <a:off x="7409995"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8866441-C45C-45A8-B75F-C1A95C03A84C}"/>
                </a:ext>
              </a:extLst>
            </p:cNvPr>
            <p:cNvCxnSpPr>
              <a:cxnSpLocks/>
            </p:cNvCxnSpPr>
            <p:nvPr/>
          </p:nvCxnSpPr>
          <p:spPr>
            <a:xfrm>
              <a:off x="8754439"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2CC5117-E6DB-46A3-8C7D-5E71C9F39941}"/>
                </a:ext>
              </a:extLst>
            </p:cNvPr>
            <p:cNvCxnSpPr>
              <a:cxnSpLocks/>
            </p:cNvCxnSpPr>
            <p:nvPr/>
          </p:nvCxnSpPr>
          <p:spPr>
            <a:xfrm>
              <a:off x="10098884"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2CC849D-A5B0-4657-8642-1C4C3597B204}"/>
                </a:ext>
              </a:extLst>
            </p:cNvPr>
            <p:cNvSpPr txBox="1"/>
            <p:nvPr/>
          </p:nvSpPr>
          <p:spPr>
            <a:xfrm>
              <a:off x="4063278" y="5734050"/>
              <a:ext cx="1668321" cy="369332"/>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DIGITAL</a:t>
              </a:r>
            </a:p>
            <a:p>
              <a:pPr algn="l"/>
              <a:r>
                <a:rPr lang="sk-SK" altLang="en-US" sz="1200" kern="1200">
                  <a:solidFill>
                    <a:schemeClr val="bg1"/>
                  </a:solidFill>
                  <a:latin typeface="Century Gothic" panose="020B0502020202020204" pitchFamily="34" charset="0"/>
                  <a:sym typeface="Wingdings" panose="05000000000000000000" pitchFamily="2" charset="2"/>
                </a:rPr>
                <a:t>TRANSFORMATION</a:t>
              </a:r>
            </a:p>
          </p:txBody>
        </p:sp>
        <p:cxnSp>
          <p:nvCxnSpPr>
            <p:cNvPr id="193" name="Straight Connector 192">
              <a:extLst>
                <a:ext uri="{FF2B5EF4-FFF2-40B4-BE49-F238E27FC236}">
                  <a16:creationId xmlns:a16="http://schemas.microsoft.com/office/drawing/2014/main" id="{1F43891B-6323-418E-A996-F5A85ABADDFF}"/>
                </a:ext>
              </a:extLst>
            </p:cNvPr>
            <p:cNvCxnSpPr>
              <a:cxnSpLocks/>
            </p:cNvCxnSpPr>
            <p:nvPr/>
          </p:nvCxnSpPr>
          <p:spPr>
            <a:xfrm>
              <a:off x="4063278" y="5640961"/>
              <a:ext cx="134983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F0F033AA-64A9-47E6-B3F4-108CA4CBB26F}"/>
                </a:ext>
              </a:extLst>
            </p:cNvPr>
            <p:cNvSpPr txBox="1"/>
            <p:nvPr/>
          </p:nvSpPr>
          <p:spPr>
            <a:xfrm>
              <a:off x="7227292" y="5734050"/>
              <a:ext cx="1085942" cy="369332"/>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EXECUTION</a:t>
              </a:r>
            </a:p>
            <a:p>
              <a:pPr algn="l"/>
              <a:r>
                <a:rPr lang="sk-SK" altLang="en-US" sz="1200" kern="1200">
                  <a:solidFill>
                    <a:schemeClr val="bg1"/>
                  </a:solidFill>
                  <a:latin typeface="Century Gothic" panose="020B0502020202020204" pitchFamily="34" charset="0"/>
                  <a:sym typeface="Wingdings" panose="05000000000000000000" pitchFamily="2" charset="2"/>
                </a:rPr>
                <a:t>EXCELLENCE</a:t>
              </a:r>
            </a:p>
          </p:txBody>
        </p:sp>
        <p:cxnSp>
          <p:nvCxnSpPr>
            <p:cNvPr id="195" name="Straight Connector 194">
              <a:extLst>
                <a:ext uri="{FF2B5EF4-FFF2-40B4-BE49-F238E27FC236}">
                  <a16:creationId xmlns:a16="http://schemas.microsoft.com/office/drawing/2014/main" id="{D7826DA9-1669-4435-9A96-DFD27A18D138}"/>
                </a:ext>
              </a:extLst>
            </p:cNvPr>
            <p:cNvCxnSpPr>
              <a:cxnSpLocks/>
            </p:cNvCxnSpPr>
            <p:nvPr/>
          </p:nvCxnSpPr>
          <p:spPr>
            <a:xfrm>
              <a:off x="7177318"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AF8A54D8-9799-4FC8-BEFC-7623C86FFFF0}"/>
                </a:ext>
              </a:extLst>
            </p:cNvPr>
            <p:cNvSpPr txBox="1"/>
            <p:nvPr/>
          </p:nvSpPr>
          <p:spPr>
            <a:xfrm>
              <a:off x="8761064" y="5734050"/>
              <a:ext cx="1085942" cy="369332"/>
            </a:xfrm>
            <a:prstGeom prst="rect">
              <a:avLst/>
            </a:prstGeom>
            <a:noFill/>
            <a:ln>
              <a:noFill/>
            </a:ln>
          </p:spPr>
          <p:txBody>
            <a:bodyPr wrap="square" lIns="0" tIns="0" rIns="0" bIns="0" rtlCol="0">
              <a:spAutoFit/>
            </a:bodyPr>
            <a:lstStyle/>
            <a:p>
              <a:r>
                <a:rPr lang="sk-SK" sz="1200">
                  <a:solidFill>
                    <a:schemeClr val="bg1"/>
                  </a:solidFill>
                  <a:latin typeface="Century Gothic" panose="020B0502020202020204" pitchFamily="34" charset="0"/>
                </a:rPr>
                <a:t>UNIQUE</a:t>
              </a:r>
            </a:p>
            <a:p>
              <a:r>
                <a:rPr lang="sk-SK" sz="1200">
                  <a:solidFill>
                    <a:schemeClr val="bg1"/>
                  </a:solidFill>
                  <a:latin typeface="Century Gothic" panose="020B0502020202020204" pitchFamily="34" charset="0"/>
                </a:rPr>
                <a:t>CULTURE</a:t>
              </a:r>
            </a:p>
          </p:txBody>
        </p:sp>
        <p:cxnSp>
          <p:nvCxnSpPr>
            <p:cNvPr id="197" name="Straight Connector 196">
              <a:extLst>
                <a:ext uri="{FF2B5EF4-FFF2-40B4-BE49-F238E27FC236}">
                  <a16:creationId xmlns:a16="http://schemas.microsoft.com/office/drawing/2014/main" id="{3066CB6B-2A17-44B6-A269-A97509A6BAEB}"/>
                </a:ext>
              </a:extLst>
            </p:cNvPr>
            <p:cNvCxnSpPr>
              <a:cxnSpLocks/>
            </p:cNvCxnSpPr>
            <p:nvPr/>
          </p:nvCxnSpPr>
          <p:spPr>
            <a:xfrm>
              <a:off x="8736077"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6DB01861-B1A0-4A19-BA5A-42D40E5E8632}"/>
                </a:ext>
              </a:extLst>
            </p:cNvPr>
            <p:cNvSpPr txBox="1"/>
            <p:nvPr/>
          </p:nvSpPr>
          <p:spPr>
            <a:xfrm>
              <a:off x="10294836" y="5734050"/>
              <a:ext cx="1085942" cy="369332"/>
            </a:xfrm>
            <a:prstGeom prst="rect">
              <a:avLst/>
            </a:prstGeom>
            <a:noFill/>
            <a:ln>
              <a:noFill/>
            </a:ln>
          </p:spPr>
          <p:txBody>
            <a:bodyPr wrap="square" lIns="0" tIns="0" rIns="0" bIns="0" rtlCol="0">
              <a:spAutoFit/>
            </a:bodyPr>
            <a:lstStyle/>
            <a:p>
              <a:r>
                <a:rPr lang="sk-SK" sz="1200">
                  <a:solidFill>
                    <a:schemeClr val="bg1"/>
                  </a:solidFill>
                  <a:latin typeface="Century Gothic" panose="020B0502020202020204" pitchFamily="34" charset="0"/>
                </a:rPr>
                <a:t>INDUSTRY</a:t>
              </a:r>
            </a:p>
            <a:p>
              <a:r>
                <a:rPr lang="sk-SK" sz="1200">
                  <a:solidFill>
                    <a:schemeClr val="bg1"/>
                  </a:solidFill>
                  <a:latin typeface="Century Gothic" panose="020B0502020202020204" pitchFamily="34" charset="0"/>
                </a:rPr>
                <a:t>EXPERIENCE</a:t>
              </a:r>
            </a:p>
          </p:txBody>
        </p:sp>
        <p:cxnSp>
          <p:nvCxnSpPr>
            <p:cNvPr id="199" name="Straight Connector 198">
              <a:extLst>
                <a:ext uri="{FF2B5EF4-FFF2-40B4-BE49-F238E27FC236}">
                  <a16:creationId xmlns:a16="http://schemas.microsoft.com/office/drawing/2014/main" id="{B2246189-97FB-4475-8347-849B56E9CFBB}"/>
                </a:ext>
              </a:extLst>
            </p:cNvPr>
            <p:cNvCxnSpPr>
              <a:cxnSpLocks/>
            </p:cNvCxnSpPr>
            <p:nvPr/>
          </p:nvCxnSpPr>
          <p:spPr>
            <a:xfrm>
              <a:off x="10294836"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83020CA0-07C4-47E8-A098-22D6A99EC9A0}"/>
                </a:ext>
              </a:extLst>
            </p:cNvPr>
            <p:cNvGrpSpPr/>
            <p:nvPr/>
          </p:nvGrpSpPr>
          <p:grpSpPr>
            <a:xfrm>
              <a:off x="4071743" y="5028513"/>
              <a:ext cx="496315" cy="483199"/>
              <a:chOff x="2827687" y="2375038"/>
              <a:chExt cx="496315" cy="483199"/>
            </a:xfrm>
          </p:grpSpPr>
          <p:sp>
            <p:nvSpPr>
              <p:cNvPr id="218" name="Freeform: Shape 217">
                <a:extLst>
                  <a:ext uri="{FF2B5EF4-FFF2-40B4-BE49-F238E27FC236}">
                    <a16:creationId xmlns:a16="http://schemas.microsoft.com/office/drawing/2014/main" id="{FF357B58-E446-40F8-8801-BB37D9E1EDD9}"/>
                  </a:ext>
                </a:extLst>
              </p:cNvPr>
              <p:cNvSpPr/>
              <p:nvPr/>
            </p:nvSpPr>
            <p:spPr>
              <a:xfrm>
                <a:off x="3008517" y="2375038"/>
                <a:ext cx="130594" cy="483199"/>
              </a:xfrm>
              <a:custGeom>
                <a:avLst/>
                <a:gdLst>
                  <a:gd name="connsiteX0" fmla="*/ 102108 w 95250"/>
                  <a:gd name="connsiteY0" fmla="*/ 177070 h 352425"/>
                  <a:gd name="connsiteX1" fmla="*/ 51054 w 95250"/>
                  <a:gd name="connsiteY1" fmla="*/ 354140 h 352425"/>
                  <a:gd name="connsiteX2" fmla="*/ 0 w 95250"/>
                  <a:gd name="connsiteY2" fmla="*/ 177070 h 352425"/>
                  <a:gd name="connsiteX3" fmla="*/ 51054 w 95250"/>
                  <a:gd name="connsiteY3" fmla="*/ 0 h 352425"/>
                  <a:gd name="connsiteX4" fmla="*/ 102108 w 95250"/>
                  <a:gd name="connsiteY4" fmla="*/ 17707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52425">
                    <a:moveTo>
                      <a:pt x="102108" y="177070"/>
                    </a:moveTo>
                    <a:cubicBezTo>
                      <a:pt x="102108" y="274863"/>
                      <a:pt x="79250" y="354140"/>
                      <a:pt x="51054" y="354140"/>
                    </a:cubicBezTo>
                    <a:cubicBezTo>
                      <a:pt x="22858" y="354140"/>
                      <a:pt x="0" y="274863"/>
                      <a:pt x="0" y="177070"/>
                    </a:cubicBezTo>
                    <a:cubicBezTo>
                      <a:pt x="0" y="79277"/>
                      <a:pt x="22858" y="0"/>
                      <a:pt x="51054" y="0"/>
                    </a:cubicBezTo>
                    <a:cubicBezTo>
                      <a:pt x="79250" y="0"/>
                      <a:pt x="102108" y="79277"/>
                      <a:pt x="102108" y="177070"/>
                    </a:cubicBezTo>
                    <a:close/>
                  </a:path>
                </a:pathLst>
              </a:custGeom>
              <a:noFill/>
              <a:ln w="12700" cap="flat">
                <a:solidFill>
                  <a:srgbClr val="C00000"/>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1409FB43-A4F7-4025-82C1-6ABAD2997CEB}"/>
                  </a:ext>
                </a:extLst>
              </p:cNvPr>
              <p:cNvSpPr/>
              <p:nvPr/>
            </p:nvSpPr>
            <p:spPr>
              <a:xfrm>
                <a:off x="2827687" y="2458076"/>
                <a:ext cx="496258" cy="313426"/>
              </a:xfrm>
              <a:custGeom>
                <a:avLst/>
                <a:gdLst>
                  <a:gd name="connsiteX0" fmla="*/ 202936 w 361950"/>
                  <a:gd name="connsiteY0" fmla="*/ 69482 h 228600"/>
                  <a:gd name="connsiteX1" fmla="*/ 345771 w 361950"/>
                  <a:gd name="connsiteY1" fmla="*/ 185924 h 228600"/>
                  <a:gd name="connsiteX2" fmla="*/ 162869 w 361950"/>
                  <a:gd name="connsiteY2" fmla="*/ 163401 h 228600"/>
                  <a:gd name="connsiteX3" fmla="*/ 20034 w 361950"/>
                  <a:gd name="connsiteY3" fmla="*/ 46959 h 228600"/>
                  <a:gd name="connsiteX4" fmla="*/ 202936 w 361950"/>
                  <a:gd name="connsiteY4" fmla="*/ 69482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202936" y="69482"/>
                    </a:moveTo>
                    <a:cubicBezTo>
                      <a:pt x="292886" y="107856"/>
                      <a:pt x="356835" y="159989"/>
                      <a:pt x="345771" y="185924"/>
                    </a:cubicBezTo>
                    <a:cubicBezTo>
                      <a:pt x="334707" y="211859"/>
                      <a:pt x="252819" y="201775"/>
                      <a:pt x="162869" y="163401"/>
                    </a:cubicBezTo>
                    <a:cubicBezTo>
                      <a:pt x="72919" y="125027"/>
                      <a:pt x="8969" y="72895"/>
                      <a:pt x="20034" y="46959"/>
                    </a:cubicBezTo>
                    <a:cubicBezTo>
                      <a:pt x="31098" y="21024"/>
                      <a:pt x="112986" y="31108"/>
                      <a:pt x="202936" y="69482"/>
                    </a:cubicBezTo>
                    <a:close/>
                  </a:path>
                </a:pathLst>
              </a:custGeom>
              <a:noFill/>
              <a:ln w="12700" cap="flat">
                <a:solidFill>
                  <a:srgbClr val="C00000"/>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7996E84C-42A9-4567-80E3-22ED666686E5}"/>
                  </a:ext>
                </a:extLst>
              </p:cNvPr>
              <p:cNvSpPr/>
              <p:nvPr/>
            </p:nvSpPr>
            <p:spPr>
              <a:xfrm>
                <a:off x="2827744" y="2458188"/>
                <a:ext cx="496258" cy="313426"/>
              </a:xfrm>
              <a:custGeom>
                <a:avLst/>
                <a:gdLst>
                  <a:gd name="connsiteX0" fmla="*/ 345771 w 361950"/>
                  <a:gd name="connsiteY0" fmla="*/ 46959 h 228600"/>
                  <a:gd name="connsiteX1" fmla="*/ 202936 w 361950"/>
                  <a:gd name="connsiteY1" fmla="*/ 163401 h 228600"/>
                  <a:gd name="connsiteX2" fmla="*/ 20034 w 361950"/>
                  <a:gd name="connsiteY2" fmla="*/ 185924 h 228600"/>
                  <a:gd name="connsiteX3" fmla="*/ 162869 w 361950"/>
                  <a:gd name="connsiteY3" fmla="*/ 69482 h 228600"/>
                  <a:gd name="connsiteX4" fmla="*/ 345771 w 361950"/>
                  <a:gd name="connsiteY4" fmla="*/ 4695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345771" y="46959"/>
                    </a:moveTo>
                    <a:cubicBezTo>
                      <a:pt x="356835" y="72894"/>
                      <a:pt x="292886" y="125027"/>
                      <a:pt x="202936" y="163401"/>
                    </a:cubicBezTo>
                    <a:cubicBezTo>
                      <a:pt x="112986" y="201775"/>
                      <a:pt x="31098" y="211859"/>
                      <a:pt x="20034" y="185924"/>
                    </a:cubicBezTo>
                    <a:cubicBezTo>
                      <a:pt x="8969" y="159989"/>
                      <a:pt x="72919" y="107856"/>
                      <a:pt x="162869" y="69482"/>
                    </a:cubicBezTo>
                    <a:cubicBezTo>
                      <a:pt x="252819" y="31108"/>
                      <a:pt x="334707" y="21025"/>
                      <a:pt x="345771" y="46959"/>
                    </a:cubicBezTo>
                    <a:close/>
                  </a:path>
                </a:pathLst>
              </a:custGeom>
              <a:noFill/>
              <a:ln w="12700" cap="flat">
                <a:solidFill>
                  <a:srgbClr val="C00000"/>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368EB46C-7D33-4E35-9F44-E479E9F1E28E}"/>
                  </a:ext>
                </a:extLst>
              </p:cNvPr>
              <p:cNvSpPr/>
              <p:nvPr/>
            </p:nvSpPr>
            <p:spPr>
              <a:xfrm>
                <a:off x="3047173" y="2586469"/>
                <a:ext cx="52238" cy="52238"/>
              </a:xfrm>
              <a:custGeom>
                <a:avLst/>
                <a:gdLst>
                  <a:gd name="connsiteX0" fmla="*/ 45720 w 38100"/>
                  <a:gd name="connsiteY0" fmla="*/ 22860 h 38100"/>
                  <a:gd name="connsiteX1" fmla="*/ 22860 w 38100"/>
                  <a:gd name="connsiteY1" fmla="*/ 45720 h 38100"/>
                  <a:gd name="connsiteX2" fmla="*/ 0 w 38100"/>
                  <a:gd name="connsiteY2" fmla="*/ 22860 h 38100"/>
                  <a:gd name="connsiteX3" fmla="*/ 22860 w 38100"/>
                  <a:gd name="connsiteY3" fmla="*/ 0 h 38100"/>
                  <a:gd name="connsiteX4" fmla="*/ 45720 w 38100"/>
                  <a:gd name="connsiteY4" fmla="*/ 22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5746AEDE-332A-4521-8A5A-3F6D6C2C30E0}"/>
                  </a:ext>
                </a:extLst>
              </p:cNvPr>
              <p:cNvSpPr/>
              <p:nvPr/>
            </p:nvSpPr>
            <p:spPr>
              <a:xfrm>
                <a:off x="2930421" y="249048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78D24538-B4AC-429A-BCAD-E7D7BE03BD69}"/>
                  </a:ext>
                </a:extLst>
              </p:cNvPr>
              <p:cNvSpPr/>
              <p:nvPr/>
            </p:nvSpPr>
            <p:spPr>
              <a:xfrm>
                <a:off x="3250508" y="2570276"/>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BEBB0543-EBCB-4E57-AA6B-A51B4D53AB16}"/>
                  </a:ext>
                </a:extLst>
              </p:cNvPr>
              <p:cNvSpPr/>
              <p:nvPr/>
            </p:nvSpPr>
            <p:spPr>
              <a:xfrm>
                <a:off x="3102675" y="280051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grpSp>
        <p:grpSp>
          <p:nvGrpSpPr>
            <p:cNvPr id="201" name="Group 200">
              <a:extLst>
                <a:ext uri="{FF2B5EF4-FFF2-40B4-BE49-F238E27FC236}">
                  <a16:creationId xmlns:a16="http://schemas.microsoft.com/office/drawing/2014/main" id="{0DBD7CF9-0ADD-4A98-B1E9-2940C352C566}"/>
                </a:ext>
              </a:extLst>
            </p:cNvPr>
            <p:cNvGrpSpPr/>
            <p:nvPr/>
          </p:nvGrpSpPr>
          <p:grpSpPr>
            <a:xfrm>
              <a:off x="5767871" y="5050312"/>
              <a:ext cx="261189" cy="482675"/>
              <a:chOff x="6265015" y="5709762"/>
              <a:chExt cx="261189" cy="482675"/>
            </a:xfrm>
          </p:grpSpPr>
          <p:sp>
            <p:nvSpPr>
              <p:cNvPr id="214" name="Freeform: Shape 213">
                <a:extLst>
                  <a:ext uri="{FF2B5EF4-FFF2-40B4-BE49-F238E27FC236}">
                    <a16:creationId xmlns:a16="http://schemas.microsoft.com/office/drawing/2014/main" id="{BDDAB70E-6DBF-4836-BE7B-0FC3DF707BD2}"/>
                  </a:ext>
                </a:extLst>
              </p:cNvPr>
              <p:cNvSpPr/>
              <p:nvPr/>
            </p:nvSpPr>
            <p:spPr>
              <a:xfrm>
                <a:off x="6265015" y="5709762"/>
                <a:ext cx="261189" cy="352604"/>
              </a:xfrm>
              <a:custGeom>
                <a:avLst/>
                <a:gdLst>
                  <a:gd name="connsiteX0" fmla="*/ 192024 w 190500"/>
                  <a:gd name="connsiteY0" fmla="*/ 95917 h 257175"/>
                  <a:gd name="connsiteX1" fmla="*/ 188214 w 190500"/>
                  <a:gd name="connsiteY1" fmla="*/ 122682 h 257175"/>
                  <a:gd name="connsiteX2" fmla="*/ 187643 w 190500"/>
                  <a:gd name="connsiteY2" fmla="*/ 124492 h 257175"/>
                  <a:gd name="connsiteX3" fmla="*/ 180118 w 190500"/>
                  <a:gd name="connsiteY3" fmla="*/ 142208 h 257175"/>
                  <a:gd name="connsiteX4" fmla="*/ 144780 w 190500"/>
                  <a:gd name="connsiteY4" fmla="*/ 261747 h 257175"/>
                  <a:gd name="connsiteX5" fmla="*/ 47339 w 190500"/>
                  <a:gd name="connsiteY5" fmla="*/ 261747 h 257175"/>
                  <a:gd name="connsiteX6" fmla="*/ 12192 w 190500"/>
                  <a:gd name="connsiteY6" fmla="*/ 142780 h 257175"/>
                  <a:gd name="connsiteX7" fmla="*/ 4191 w 190500"/>
                  <a:gd name="connsiteY7" fmla="*/ 123825 h 257175"/>
                  <a:gd name="connsiteX8" fmla="*/ 3810 w 190500"/>
                  <a:gd name="connsiteY8" fmla="*/ 122777 h 257175"/>
                  <a:gd name="connsiteX9" fmla="*/ 0 w 190500"/>
                  <a:gd name="connsiteY9" fmla="*/ 96012 h 257175"/>
                  <a:gd name="connsiteX10" fmla="*/ 96012 w 190500"/>
                  <a:gd name="connsiteY10" fmla="*/ 0 h 257175"/>
                  <a:gd name="connsiteX11" fmla="*/ 192024 w 190500"/>
                  <a:gd name="connsiteY11" fmla="*/ 9591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257175">
                    <a:moveTo>
                      <a:pt x="192024" y="95917"/>
                    </a:moveTo>
                    <a:cubicBezTo>
                      <a:pt x="192024" y="105251"/>
                      <a:pt x="190691" y="114205"/>
                      <a:pt x="188214" y="122682"/>
                    </a:cubicBezTo>
                    <a:cubicBezTo>
                      <a:pt x="188024" y="123254"/>
                      <a:pt x="187833" y="123921"/>
                      <a:pt x="187643" y="124492"/>
                    </a:cubicBezTo>
                    <a:cubicBezTo>
                      <a:pt x="187643" y="124492"/>
                      <a:pt x="182594" y="136017"/>
                      <a:pt x="180118" y="142208"/>
                    </a:cubicBezTo>
                    <a:cubicBezTo>
                      <a:pt x="159734" y="193834"/>
                      <a:pt x="144780" y="261747"/>
                      <a:pt x="144780" y="261747"/>
                    </a:cubicBezTo>
                    <a:lnTo>
                      <a:pt x="47339" y="261747"/>
                    </a:lnTo>
                    <a:cubicBezTo>
                      <a:pt x="47339" y="261747"/>
                      <a:pt x="32480" y="194310"/>
                      <a:pt x="12192" y="142780"/>
                    </a:cubicBezTo>
                    <a:cubicBezTo>
                      <a:pt x="9525" y="136112"/>
                      <a:pt x="6858" y="129731"/>
                      <a:pt x="4191" y="123825"/>
                    </a:cubicBezTo>
                    <a:cubicBezTo>
                      <a:pt x="4001" y="123539"/>
                      <a:pt x="3905" y="123158"/>
                      <a:pt x="3810" y="122777"/>
                    </a:cubicBezTo>
                    <a:cubicBezTo>
                      <a:pt x="1334" y="114300"/>
                      <a:pt x="0" y="105347"/>
                      <a:pt x="0" y="96012"/>
                    </a:cubicBezTo>
                    <a:cubicBezTo>
                      <a:pt x="0" y="42958"/>
                      <a:pt x="43053" y="0"/>
                      <a:pt x="96012" y="0"/>
                    </a:cubicBezTo>
                    <a:cubicBezTo>
                      <a:pt x="149066" y="-95"/>
                      <a:pt x="192024" y="42863"/>
                      <a:pt x="192024" y="95917"/>
                    </a:cubicBezTo>
                    <a:close/>
                  </a:path>
                </a:pathLst>
              </a:custGeom>
              <a:noFill/>
              <a:ln w="12700" cap="flat">
                <a:solidFill>
                  <a:srgbClr val="C00000"/>
                </a:solidFill>
                <a:prstDash val="solid"/>
                <a:round/>
              </a:ln>
            </p:spPr>
            <p:txBody>
              <a:bodyPr rtlCol="0" anchor="ctr"/>
              <a:lstStyle/>
              <a:p>
                <a:endParaRPr lang="en-GB"/>
              </a:p>
            </p:txBody>
          </p:sp>
          <p:sp>
            <p:nvSpPr>
              <p:cNvPr id="215" name="Freeform: Shape 214">
                <a:extLst>
                  <a:ext uri="{FF2B5EF4-FFF2-40B4-BE49-F238E27FC236}">
                    <a16:creationId xmlns:a16="http://schemas.microsoft.com/office/drawing/2014/main" id="{6A622717-223F-465C-AA26-CD9E2EA09C62}"/>
                  </a:ext>
                </a:extLst>
              </p:cNvPr>
              <p:cNvSpPr/>
              <p:nvPr/>
            </p:nvSpPr>
            <p:spPr>
              <a:xfrm>
                <a:off x="6329920" y="6102851"/>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216" name="Freeform: Shape 215">
                <a:extLst>
                  <a:ext uri="{FF2B5EF4-FFF2-40B4-BE49-F238E27FC236}">
                    <a16:creationId xmlns:a16="http://schemas.microsoft.com/office/drawing/2014/main" id="{DB5AE462-632F-4D77-A740-F5DFD9674B3D}"/>
                  </a:ext>
                </a:extLst>
              </p:cNvPr>
              <p:cNvSpPr/>
              <p:nvPr/>
            </p:nvSpPr>
            <p:spPr>
              <a:xfrm>
                <a:off x="6329790" y="6141115"/>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217" name="Freeform: Shape 216">
                <a:extLst>
                  <a:ext uri="{FF2B5EF4-FFF2-40B4-BE49-F238E27FC236}">
                    <a16:creationId xmlns:a16="http://schemas.microsoft.com/office/drawing/2014/main" id="{F12B176C-0F77-49A2-9AE0-7C2EA34C34B1}"/>
                  </a:ext>
                </a:extLst>
              </p:cNvPr>
              <p:cNvSpPr/>
              <p:nvPr/>
            </p:nvSpPr>
            <p:spPr>
              <a:xfrm>
                <a:off x="6367139" y="6179378"/>
                <a:ext cx="52238" cy="13059"/>
              </a:xfrm>
              <a:custGeom>
                <a:avLst/>
                <a:gdLst>
                  <a:gd name="connsiteX0" fmla="*/ 0 w 38100"/>
                  <a:gd name="connsiteY0" fmla="*/ 0 h 0"/>
                  <a:gd name="connsiteX1" fmla="*/ 42958 w 38100"/>
                  <a:gd name="connsiteY1" fmla="*/ 0 h 0"/>
                </a:gdLst>
                <a:ahLst/>
                <a:cxnLst>
                  <a:cxn ang="0">
                    <a:pos x="connsiteX0" y="connsiteY0"/>
                  </a:cxn>
                  <a:cxn ang="0">
                    <a:pos x="connsiteX1" y="connsiteY1"/>
                  </a:cxn>
                </a:cxnLst>
                <a:rect l="l" t="t" r="r" b="b"/>
                <a:pathLst>
                  <a:path w="38100">
                    <a:moveTo>
                      <a:pt x="0" y="0"/>
                    </a:moveTo>
                    <a:lnTo>
                      <a:pt x="42958" y="0"/>
                    </a:lnTo>
                  </a:path>
                </a:pathLst>
              </a:custGeom>
              <a:ln w="12700" cap="rnd">
                <a:solidFill>
                  <a:srgbClr val="C00000"/>
                </a:solidFill>
                <a:prstDash val="solid"/>
                <a:round/>
              </a:ln>
            </p:spPr>
            <p:txBody>
              <a:bodyPr rtlCol="0" anchor="ctr"/>
              <a:lstStyle/>
              <a:p>
                <a:endParaRPr lang="en-GB"/>
              </a:p>
            </p:txBody>
          </p:sp>
        </p:grpSp>
        <p:grpSp>
          <p:nvGrpSpPr>
            <p:cNvPr id="202" name="Group 201">
              <a:extLst>
                <a:ext uri="{FF2B5EF4-FFF2-40B4-BE49-F238E27FC236}">
                  <a16:creationId xmlns:a16="http://schemas.microsoft.com/office/drawing/2014/main" id="{6DDF7337-6216-478A-9F81-E680BE766BEE}"/>
                </a:ext>
              </a:extLst>
            </p:cNvPr>
            <p:cNvGrpSpPr/>
            <p:nvPr/>
          </p:nvGrpSpPr>
          <p:grpSpPr>
            <a:xfrm>
              <a:off x="7212482" y="5116791"/>
              <a:ext cx="440787" cy="436990"/>
              <a:chOff x="6443026" y="2417970"/>
              <a:chExt cx="440787" cy="436990"/>
            </a:xfrm>
          </p:grpSpPr>
          <p:sp>
            <p:nvSpPr>
              <p:cNvPr id="208" name="Freeform: Shape 207">
                <a:extLst>
                  <a:ext uri="{FF2B5EF4-FFF2-40B4-BE49-F238E27FC236}">
                    <a16:creationId xmlns:a16="http://schemas.microsoft.com/office/drawing/2014/main" id="{32379603-FB24-48E0-879A-FCB35F8415D5}"/>
                  </a:ext>
                </a:extLst>
              </p:cNvPr>
              <p:cNvSpPr/>
              <p:nvPr/>
            </p:nvSpPr>
            <p:spPr>
              <a:xfrm>
                <a:off x="6443026" y="2417970"/>
                <a:ext cx="65476" cy="65476"/>
              </a:xfrm>
              <a:custGeom>
                <a:avLst/>
                <a:gdLst>
                  <a:gd name="connsiteX0" fmla="*/ 0 w 65476"/>
                  <a:gd name="connsiteY0" fmla="*/ 70715 h 65476"/>
                  <a:gd name="connsiteX1" fmla="*/ 0 w 65476"/>
                  <a:gd name="connsiteY1" fmla="*/ 0 h 65476"/>
                  <a:gd name="connsiteX2" fmla="*/ 68226 w 65476"/>
                  <a:gd name="connsiteY2" fmla="*/ 0 h 65476"/>
                </a:gdLst>
                <a:ahLst/>
                <a:cxnLst>
                  <a:cxn ang="0">
                    <a:pos x="connsiteX0" y="connsiteY0"/>
                  </a:cxn>
                  <a:cxn ang="0">
                    <a:pos x="connsiteX1" y="connsiteY1"/>
                  </a:cxn>
                  <a:cxn ang="0">
                    <a:pos x="connsiteX2" y="connsiteY2"/>
                  </a:cxn>
                </a:cxnLst>
                <a:rect l="l" t="t" r="r" b="b"/>
                <a:pathLst>
                  <a:path w="65476" h="65476">
                    <a:moveTo>
                      <a:pt x="0" y="70715"/>
                    </a:moveTo>
                    <a:lnTo>
                      <a:pt x="0" y="0"/>
                    </a:lnTo>
                    <a:lnTo>
                      <a:pt x="68226" y="0"/>
                    </a:lnTo>
                  </a:path>
                </a:pathLst>
              </a:custGeom>
              <a:noFill/>
              <a:ln w="12700" cap="flat">
                <a:solidFill>
                  <a:srgbClr val="C00000"/>
                </a:solidFill>
                <a:prstDash val="solid"/>
                <a:round/>
              </a:ln>
            </p:spPr>
            <p:txBody>
              <a:bodyPr rtlCol="0" anchor="ctr"/>
              <a:lstStyle/>
              <a:p>
                <a:endParaRPr lang="en-GB"/>
              </a:p>
            </p:txBody>
          </p:sp>
          <p:sp>
            <p:nvSpPr>
              <p:cNvPr id="209" name="Freeform: Shape 208">
                <a:extLst>
                  <a:ext uri="{FF2B5EF4-FFF2-40B4-BE49-F238E27FC236}">
                    <a16:creationId xmlns:a16="http://schemas.microsoft.com/office/drawing/2014/main" id="{C1BA2724-8BAA-4953-96D4-D195C4A9605F}"/>
                  </a:ext>
                </a:extLst>
              </p:cNvPr>
              <p:cNvSpPr/>
              <p:nvPr/>
            </p:nvSpPr>
            <p:spPr>
              <a:xfrm>
                <a:off x="6815849" y="2417970"/>
                <a:ext cx="65476" cy="65476"/>
              </a:xfrm>
              <a:custGeom>
                <a:avLst/>
                <a:gdLst>
                  <a:gd name="connsiteX0" fmla="*/ 0 w 65476"/>
                  <a:gd name="connsiteY0" fmla="*/ 0 h 65476"/>
                  <a:gd name="connsiteX1" fmla="*/ 70846 w 65476"/>
                  <a:gd name="connsiteY1" fmla="*/ 0 h 65476"/>
                  <a:gd name="connsiteX2" fmla="*/ 70846 w 65476"/>
                  <a:gd name="connsiteY2" fmla="*/ 68226 h 65476"/>
                </a:gdLst>
                <a:ahLst/>
                <a:cxnLst>
                  <a:cxn ang="0">
                    <a:pos x="connsiteX0" y="connsiteY0"/>
                  </a:cxn>
                  <a:cxn ang="0">
                    <a:pos x="connsiteX1" y="connsiteY1"/>
                  </a:cxn>
                  <a:cxn ang="0">
                    <a:pos x="connsiteX2" y="connsiteY2"/>
                  </a:cxn>
                </a:cxnLst>
                <a:rect l="l" t="t" r="r" b="b"/>
                <a:pathLst>
                  <a:path w="65476" h="65476">
                    <a:moveTo>
                      <a:pt x="0" y="0"/>
                    </a:moveTo>
                    <a:lnTo>
                      <a:pt x="70846" y="0"/>
                    </a:lnTo>
                    <a:lnTo>
                      <a:pt x="70846" y="68226"/>
                    </a:lnTo>
                  </a:path>
                </a:pathLst>
              </a:custGeom>
              <a:noFill/>
              <a:ln w="12700" cap="flat">
                <a:solidFill>
                  <a:srgbClr val="C00000"/>
                </a:solidFill>
                <a:prstDash val="solid"/>
                <a:round/>
              </a:ln>
            </p:spPr>
            <p:txBody>
              <a:bodyPr rtlCol="0" anchor="ctr"/>
              <a:lstStyle/>
              <a:p>
                <a:endParaRPr lang="en-GB"/>
              </a:p>
            </p:txBody>
          </p:sp>
          <p:sp>
            <p:nvSpPr>
              <p:cNvPr id="210" name="Freeform: Shape 209">
                <a:extLst>
                  <a:ext uri="{FF2B5EF4-FFF2-40B4-BE49-F238E27FC236}">
                    <a16:creationId xmlns:a16="http://schemas.microsoft.com/office/drawing/2014/main" id="{67FDD4E7-D14D-45C6-93F6-A08C1E40E870}"/>
                  </a:ext>
                </a:extLst>
              </p:cNvPr>
              <p:cNvSpPr/>
              <p:nvPr/>
            </p:nvSpPr>
            <p:spPr>
              <a:xfrm>
                <a:off x="6818337" y="2786996"/>
                <a:ext cx="65476" cy="65476"/>
              </a:xfrm>
              <a:custGeom>
                <a:avLst/>
                <a:gdLst>
                  <a:gd name="connsiteX0" fmla="*/ 68357 w 65476"/>
                  <a:gd name="connsiteY0" fmla="*/ 0 h 65476"/>
                  <a:gd name="connsiteX1" fmla="*/ 68357 w 65476"/>
                  <a:gd name="connsiteY1" fmla="*/ 70715 h 65476"/>
                  <a:gd name="connsiteX2" fmla="*/ 0 w 65476"/>
                  <a:gd name="connsiteY2" fmla="*/ 70715 h 65476"/>
                </a:gdLst>
                <a:ahLst/>
                <a:cxnLst>
                  <a:cxn ang="0">
                    <a:pos x="connsiteX0" y="connsiteY0"/>
                  </a:cxn>
                  <a:cxn ang="0">
                    <a:pos x="connsiteX1" y="connsiteY1"/>
                  </a:cxn>
                  <a:cxn ang="0">
                    <a:pos x="connsiteX2" y="connsiteY2"/>
                  </a:cxn>
                </a:cxnLst>
                <a:rect l="l" t="t" r="r" b="b"/>
                <a:pathLst>
                  <a:path w="65476" h="65476">
                    <a:moveTo>
                      <a:pt x="68357" y="0"/>
                    </a:moveTo>
                    <a:lnTo>
                      <a:pt x="68357" y="70715"/>
                    </a:lnTo>
                    <a:lnTo>
                      <a:pt x="0" y="70715"/>
                    </a:lnTo>
                  </a:path>
                </a:pathLst>
              </a:custGeom>
              <a:noFill/>
              <a:ln w="12700" cap="flat">
                <a:solidFill>
                  <a:srgbClr val="C00000"/>
                </a:solidFill>
                <a:prstDash val="solid"/>
                <a:round/>
              </a:ln>
            </p:spPr>
            <p:txBody>
              <a:bodyPr rtlCol="0" anchor="ctr"/>
              <a:lstStyle/>
              <a:p>
                <a:endParaRPr lang="en-GB"/>
              </a:p>
            </p:txBody>
          </p:sp>
          <p:sp>
            <p:nvSpPr>
              <p:cNvPr id="211" name="Freeform: Shape 210">
                <a:extLst>
                  <a:ext uri="{FF2B5EF4-FFF2-40B4-BE49-F238E27FC236}">
                    <a16:creationId xmlns:a16="http://schemas.microsoft.com/office/drawing/2014/main" id="{0D059148-B967-4C53-BF80-BEAED396595E}"/>
                  </a:ext>
                </a:extLst>
              </p:cNvPr>
              <p:cNvSpPr/>
              <p:nvPr/>
            </p:nvSpPr>
            <p:spPr>
              <a:xfrm>
                <a:off x="6443026" y="2789484"/>
                <a:ext cx="65476" cy="65476"/>
              </a:xfrm>
              <a:custGeom>
                <a:avLst/>
                <a:gdLst>
                  <a:gd name="connsiteX0" fmla="*/ 70846 w 65476"/>
                  <a:gd name="connsiteY0" fmla="*/ 68226 h 65476"/>
                  <a:gd name="connsiteX1" fmla="*/ 0 w 65476"/>
                  <a:gd name="connsiteY1" fmla="*/ 68226 h 65476"/>
                  <a:gd name="connsiteX2" fmla="*/ 0 w 65476"/>
                  <a:gd name="connsiteY2" fmla="*/ 0 h 65476"/>
                </a:gdLst>
                <a:ahLst/>
                <a:cxnLst>
                  <a:cxn ang="0">
                    <a:pos x="connsiteX0" y="connsiteY0"/>
                  </a:cxn>
                  <a:cxn ang="0">
                    <a:pos x="connsiteX1" y="connsiteY1"/>
                  </a:cxn>
                  <a:cxn ang="0">
                    <a:pos x="connsiteX2" y="connsiteY2"/>
                  </a:cxn>
                </a:cxnLst>
                <a:rect l="l" t="t" r="r" b="b"/>
                <a:pathLst>
                  <a:path w="65476" h="65476">
                    <a:moveTo>
                      <a:pt x="70846" y="68226"/>
                    </a:moveTo>
                    <a:lnTo>
                      <a:pt x="0" y="68226"/>
                    </a:lnTo>
                    <a:lnTo>
                      <a:pt x="0" y="0"/>
                    </a:lnTo>
                  </a:path>
                </a:pathLst>
              </a:custGeom>
              <a:noFill/>
              <a:ln w="12700" cap="flat">
                <a:solidFill>
                  <a:srgbClr val="C00000"/>
                </a:solidFill>
                <a:prstDash val="solid"/>
                <a:round/>
              </a:ln>
            </p:spPr>
            <p:txBody>
              <a:bodyPr rtlCol="0" anchor="ctr"/>
              <a:lstStyle/>
              <a:p>
                <a:endParaRPr lang="en-GB"/>
              </a:p>
            </p:txBody>
          </p:sp>
          <p:sp>
            <p:nvSpPr>
              <p:cNvPr id="212" name="Freeform: Shape 211">
                <a:extLst>
                  <a:ext uri="{FF2B5EF4-FFF2-40B4-BE49-F238E27FC236}">
                    <a16:creationId xmlns:a16="http://schemas.microsoft.com/office/drawing/2014/main" id="{0CE46723-2542-4873-A0D7-0E55EF98D62D}"/>
                  </a:ext>
                </a:extLst>
              </p:cNvPr>
              <p:cNvSpPr/>
              <p:nvPr/>
            </p:nvSpPr>
            <p:spPr>
              <a:xfrm>
                <a:off x="6554205" y="2635352"/>
                <a:ext cx="209525" cy="13095"/>
              </a:xfrm>
              <a:custGeom>
                <a:avLst/>
                <a:gdLst>
                  <a:gd name="connsiteX0" fmla="*/ 0 w 209524"/>
                  <a:gd name="connsiteY0" fmla="*/ 0 h 0"/>
                  <a:gd name="connsiteX1" fmla="*/ 222489 w 209524"/>
                  <a:gd name="connsiteY1" fmla="*/ 0 h 0"/>
                </a:gdLst>
                <a:ahLst/>
                <a:cxnLst>
                  <a:cxn ang="0">
                    <a:pos x="connsiteX0" y="connsiteY0"/>
                  </a:cxn>
                  <a:cxn ang="0">
                    <a:pos x="connsiteX1" y="connsiteY1"/>
                  </a:cxn>
                </a:cxnLst>
                <a:rect l="l" t="t" r="r" b="b"/>
                <a:pathLst>
                  <a:path w="209524">
                    <a:moveTo>
                      <a:pt x="0" y="0"/>
                    </a:moveTo>
                    <a:lnTo>
                      <a:pt x="222489" y="0"/>
                    </a:lnTo>
                  </a:path>
                </a:pathLst>
              </a:custGeom>
              <a:ln w="12700" cap="flat">
                <a:solidFill>
                  <a:srgbClr val="C00000"/>
                </a:solidFill>
                <a:prstDash val="solid"/>
                <a:round/>
              </a:ln>
            </p:spPr>
            <p:txBody>
              <a:bodyPr rtlCol="0" anchor="ctr"/>
              <a:lstStyle/>
              <a:p>
                <a:endParaRPr lang="en-GB"/>
              </a:p>
            </p:txBody>
          </p:sp>
          <p:sp>
            <p:nvSpPr>
              <p:cNvPr id="213" name="Freeform: Shape 212">
                <a:extLst>
                  <a:ext uri="{FF2B5EF4-FFF2-40B4-BE49-F238E27FC236}">
                    <a16:creationId xmlns:a16="http://schemas.microsoft.com/office/drawing/2014/main" id="{F0DCA160-6366-495B-A9FB-171950E48C15}"/>
                  </a:ext>
                </a:extLst>
              </p:cNvPr>
              <p:cNvSpPr/>
              <p:nvPr/>
            </p:nvSpPr>
            <p:spPr>
              <a:xfrm>
                <a:off x="6665515" y="2524173"/>
                <a:ext cx="13095" cy="209525"/>
              </a:xfrm>
              <a:custGeom>
                <a:avLst/>
                <a:gdLst>
                  <a:gd name="connsiteX0" fmla="*/ 0 w 0"/>
                  <a:gd name="connsiteY0" fmla="*/ 222358 h 209524"/>
                  <a:gd name="connsiteX1" fmla="*/ 0 w 0"/>
                  <a:gd name="connsiteY1" fmla="*/ 0 h 209524"/>
                </a:gdLst>
                <a:ahLst/>
                <a:cxnLst>
                  <a:cxn ang="0">
                    <a:pos x="connsiteX0" y="connsiteY0"/>
                  </a:cxn>
                  <a:cxn ang="0">
                    <a:pos x="connsiteX1" y="connsiteY1"/>
                  </a:cxn>
                </a:cxnLst>
                <a:rect l="l" t="t" r="r" b="b"/>
                <a:pathLst>
                  <a:path h="209524">
                    <a:moveTo>
                      <a:pt x="0" y="222358"/>
                    </a:moveTo>
                    <a:lnTo>
                      <a:pt x="0" y="0"/>
                    </a:lnTo>
                  </a:path>
                </a:pathLst>
              </a:custGeom>
              <a:ln w="12700" cap="flat">
                <a:solidFill>
                  <a:srgbClr val="C00000"/>
                </a:solidFill>
                <a:prstDash val="solid"/>
                <a:round/>
              </a:ln>
            </p:spPr>
            <p:txBody>
              <a:bodyPr rtlCol="0" anchor="ctr"/>
              <a:lstStyle/>
              <a:p>
                <a:endParaRPr lang="en-GB"/>
              </a:p>
            </p:txBody>
          </p:sp>
        </p:grpSp>
        <p:sp>
          <p:nvSpPr>
            <p:cNvPr id="203" name="Freeform: Shape 202">
              <a:extLst>
                <a:ext uri="{FF2B5EF4-FFF2-40B4-BE49-F238E27FC236}">
                  <a16:creationId xmlns:a16="http://schemas.microsoft.com/office/drawing/2014/main" id="{8AFA84D2-F1CC-48A2-9759-6D6A936367E2}"/>
                </a:ext>
              </a:extLst>
            </p:cNvPr>
            <p:cNvSpPr/>
            <p:nvPr/>
          </p:nvSpPr>
          <p:spPr>
            <a:xfrm>
              <a:off x="8714226" y="5132865"/>
              <a:ext cx="483199" cy="404842"/>
            </a:xfrm>
            <a:custGeom>
              <a:avLst/>
              <a:gdLst>
                <a:gd name="connsiteX0" fmla="*/ 348104 w 352425"/>
                <a:gd name="connsiteY0" fmla="*/ 128975 h 295275"/>
                <a:gd name="connsiteX1" fmla="*/ 178844 w 352425"/>
                <a:gd name="connsiteY1" fmla="*/ 295472 h 295275"/>
                <a:gd name="connsiteX2" fmla="*/ 9680 w 352425"/>
                <a:gd name="connsiteY2" fmla="*/ 128975 h 295275"/>
                <a:gd name="connsiteX3" fmla="*/ 56924 w 352425"/>
                <a:gd name="connsiteY3" fmla="*/ 7817 h 295275"/>
                <a:gd name="connsiteX4" fmla="*/ 178082 w 352425"/>
                <a:gd name="connsiteY4" fmla="*/ 55061 h 295275"/>
                <a:gd name="connsiteX5" fmla="*/ 179606 w 352425"/>
                <a:gd name="connsiteY5" fmla="*/ 55061 h 295275"/>
                <a:gd name="connsiteX6" fmla="*/ 300860 w 352425"/>
                <a:gd name="connsiteY6" fmla="*/ 7817 h 295275"/>
                <a:gd name="connsiteX7" fmla="*/ 348104 w 352425"/>
                <a:gd name="connsiteY7" fmla="*/ 1289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95275">
                  <a:moveTo>
                    <a:pt x="348104" y="128975"/>
                  </a:moveTo>
                  <a:cubicBezTo>
                    <a:pt x="298478" y="219462"/>
                    <a:pt x="178844" y="295472"/>
                    <a:pt x="178844" y="295472"/>
                  </a:cubicBezTo>
                  <a:cubicBezTo>
                    <a:pt x="178844" y="295472"/>
                    <a:pt x="60734" y="219843"/>
                    <a:pt x="9680" y="128975"/>
                  </a:cubicBezTo>
                  <a:cubicBezTo>
                    <a:pt x="-15180" y="84779"/>
                    <a:pt x="10442" y="28200"/>
                    <a:pt x="56924" y="7817"/>
                  </a:cubicBezTo>
                  <a:cubicBezTo>
                    <a:pt x="103502" y="-12567"/>
                    <a:pt x="157699" y="8579"/>
                    <a:pt x="178082" y="55061"/>
                  </a:cubicBezTo>
                  <a:cubicBezTo>
                    <a:pt x="178368" y="55632"/>
                    <a:pt x="179321" y="55632"/>
                    <a:pt x="179606" y="55061"/>
                  </a:cubicBezTo>
                  <a:cubicBezTo>
                    <a:pt x="199990" y="8484"/>
                    <a:pt x="254282" y="-12662"/>
                    <a:pt x="300860" y="7817"/>
                  </a:cubicBezTo>
                  <a:cubicBezTo>
                    <a:pt x="347342" y="28200"/>
                    <a:pt x="372488" y="84493"/>
                    <a:pt x="348104" y="128975"/>
                  </a:cubicBezTo>
                  <a:close/>
                </a:path>
              </a:pathLst>
            </a:custGeom>
            <a:noFill/>
            <a:ln w="12700" cap="flat">
              <a:solidFill>
                <a:srgbClr val="C00000"/>
              </a:solidFill>
              <a:prstDash val="solid"/>
              <a:miter/>
            </a:ln>
          </p:spPr>
          <p:txBody>
            <a:bodyPr rtlCol="0" anchor="ctr"/>
            <a:lstStyle/>
            <a:p>
              <a:endParaRPr lang="en-GB"/>
            </a:p>
          </p:txBody>
        </p:sp>
        <p:grpSp>
          <p:nvGrpSpPr>
            <p:cNvPr id="204" name="Group 203">
              <a:extLst>
                <a:ext uri="{FF2B5EF4-FFF2-40B4-BE49-F238E27FC236}">
                  <a16:creationId xmlns:a16="http://schemas.microsoft.com/office/drawing/2014/main" id="{D64FDAD6-66C9-49D1-89F0-0E719A7259A4}"/>
                </a:ext>
              </a:extLst>
            </p:cNvPr>
            <p:cNvGrpSpPr/>
            <p:nvPr/>
          </p:nvGrpSpPr>
          <p:grpSpPr>
            <a:xfrm>
              <a:off x="10287067" y="5139295"/>
              <a:ext cx="457080" cy="402882"/>
              <a:chOff x="5055450" y="4606241"/>
              <a:chExt cx="457080" cy="402882"/>
            </a:xfrm>
          </p:grpSpPr>
          <p:sp>
            <p:nvSpPr>
              <p:cNvPr id="205" name="Freeform: Shape 204">
                <a:extLst>
                  <a:ext uri="{FF2B5EF4-FFF2-40B4-BE49-F238E27FC236}">
                    <a16:creationId xmlns:a16="http://schemas.microsoft.com/office/drawing/2014/main" id="{3E304DCB-2A15-410F-8A23-C9DBC62CE395}"/>
                  </a:ext>
                </a:extLst>
              </p:cNvPr>
              <p:cNvSpPr/>
              <p:nvPr/>
            </p:nvSpPr>
            <p:spPr>
              <a:xfrm>
                <a:off x="5055450" y="4606241"/>
                <a:ext cx="457080" cy="222010"/>
              </a:xfrm>
              <a:custGeom>
                <a:avLst/>
                <a:gdLst>
                  <a:gd name="connsiteX0" fmla="*/ 0 w 333375"/>
                  <a:gd name="connsiteY0" fmla="*/ 166973 h 161925"/>
                  <a:gd name="connsiteX1" fmla="*/ 166973 w 333375"/>
                  <a:gd name="connsiteY1" fmla="*/ 0 h 161925"/>
                  <a:gd name="connsiteX2" fmla="*/ 334042 w 333375"/>
                  <a:gd name="connsiteY2" fmla="*/ 166973 h 161925"/>
                </a:gdLst>
                <a:ahLst/>
                <a:cxnLst>
                  <a:cxn ang="0">
                    <a:pos x="connsiteX0" y="connsiteY0"/>
                  </a:cxn>
                  <a:cxn ang="0">
                    <a:pos x="connsiteX1" y="connsiteY1"/>
                  </a:cxn>
                  <a:cxn ang="0">
                    <a:pos x="connsiteX2" y="connsiteY2"/>
                  </a:cxn>
                </a:cxnLst>
                <a:rect l="l" t="t" r="r" b="b"/>
                <a:pathLst>
                  <a:path w="333375" h="161925">
                    <a:moveTo>
                      <a:pt x="0" y="166973"/>
                    </a:moveTo>
                    <a:lnTo>
                      <a:pt x="166973" y="0"/>
                    </a:lnTo>
                    <a:lnTo>
                      <a:pt x="334042" y="166973"/>
                    </a:lnTo>
                  </a:path>
                </a:pathLst>
              </a:custGeom>
              <a:noFill/>
              <a:ln w="12700" cap="rnd">
                <a:solidFill>
                  <a:srgbClr val="C00000"/>
                </a:solid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BF773508-4081-44A4-9353-F34174209829}"/>
                  </a:ext>
                </a:extLst>
              </p:cNvPr>
              <p:cNvSpPr/>
              <p:nvPr/>
            </p:nvSpPr>
            <p:spPr>
              <a:xfrm>
                <a:off x="5055450" y="4696612"/>
                <a:ext cx="457080" cy="222010"/>
              </a:xfrm>
              <a:custGeom>
                <a:avLst/>
                <a:gdLst>
                  <a:gd name="connsiteX0" fmla="*/ 0 w 333375"/>
                  <a:gd name="connsiteY0" fmla="*/ 167069 h 161925"/>
                  <a:gd name="connsiteX1" fmla="*/ 166973 w 333375"/>
                  <a:gd name="connsiteY1" fmla="*/ 0 h 161925"/>
                  <a:gd name="connsiteX2" fmla="*/ 334042 w 333375"/>
                  <a:gd name="connsiteY2" fmla="*/ 167069 h 161925"/>
                </a:gdLst>
                <a:ahLst/>
                <a:cxnLst>
                  <a:cxn ang="0">
                    <a:pos x="connsiteX0" y="connsiteY0"/>
                  </a:cxn>
                  <a:cxn ang="0">
                    <a:pos x="connsiteX1" y="connsiteY1"/>
                  </a:cxn>
                  <a:cxn ang="0">
                    <a:pos x="connsiteX2" y="connsiteY2"/>
                  </a:cxn>
                </a:cxnLst>
                <a:rect l="l" t="t" r="r" b="b"/>
                <a:pathLst>
                  <a:path w="333375" h="161925">
                    <a:moveTo>
                      <a:pt x="0" y="167069"/>
                    </a:moveTo>
                    <a:lnTo>
                      <a:pt x="166973" y="0"/>
                    </a:lnTo>
                    <a:lnTo>
                      <a:pt x="334042" y="167069"/>
                    </a:lnTo>
                  </a:path>
                </a:pathLst>
              </a:custGeom>
              <a:noFill/>
              <a:ln w="12700" cap="rnd">
                <a:solidFill>
                  <a:srgbClr val="C00000"/>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F03C2970-226E-42A5-96D3-76701E9FF24F}"/>
                  </a:ext>
                </a:extLst>
              </p:cNvPr>
              <p:cNvSpPr/>
              <p:nvPr/>
            </p:nvSpPr>
            <p:spPr>
              <a:xfrm>
                <a:off x="5055450" y="4787113"/>
                <a:ext cx="457080" cy="222010"/>
              </a:xfrm>
              <a:custGeom>
                <a:avLst/>
                <a:gdLst>
                  <a:gd name="connsiteX0" fmla="*/ 0 w 333375"/>
                  <a:gd name="connsiteY0" fmla="*/ 167068 h 161925"/>
                  <a:gd name="connsiteX1" fmla="*/ 166973 w 333375"/>
                  <a:gd name="connsiteY1" fmla="*/ 0 h 161925"/>
                  <a:gd name="connsiteX2" fmla="*/ 334042 w 333375"/>
                  <a:gd name="connsiteY2" fmla="*/ 167068 h 161925"/>
                </a:gdLst>
                <a:ahLst/>
                <a:cxnLst>
                  <a:cxn ang="0">
                    <a:pos x="connsiteX0" y="connsiteY0"/>
                  </a:cxn>
                  <a:cxn ang="0">
                    <a:pos x="connsiteX1" y="connsiteY1"/>
                  </a:cxn>
                  <a:cxn ang="0">
                    <a:pos x="connsiteX2" y="connsiteY2"/>
                  </a:cxn>
                </a:cxnLst>
                <a:rect l="l" t="t" r="r" b="b"/>
                <a:pathLst>
                  <a:path w="333375" h="161925">
                    <a:moveTo>
                      <a:pt x="0" y="167068"/>
                    </a:moveTo>
                    <a:lnTo>
                      <a:pt x="166973" y="0"/>
                    </a:lnTo>
                    <a:lnTo>
                      <a:pt x="334042" y="167068"/>
                    </a:lnTo>
                  </a:path>
                </a:pathLst>
              </a:custGeom>
              <a:noFill/>
              <a:ln w="12700" cap="rnd">
                <a:solidFill>
                  <a:srgbClr val="C00000"/>
                </a:solidFill>
                <a:prstDash val="solid"/>
                <a:miter/>
              </a:ln>
            </p:spPr>
            <p:txBody>
              <a:bodyPr rtlCol="0" anchor="ctr"/>
              <a:lstStyle/>
              <a:p>
                <a:endParaRPr lang="en-GB"/>
              </a:p>
            </p:txBody>
          </p:sp>
        </p:grpSp>
      </p:grpSp>
    </p:spTree>
    <p:extLst>
      <p:ext uri="{BB962C8B-B14F-4D97-AF65-F5344CB8AC3E}">
        <p14:creationId xmlns:p14="http://schemas.microsoft.com/office/powerpoint/2010/main" val="19437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bout Capco">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90D9BE7-B32B-F04E-897B-5023AB8339BA}"/>
              </a:ext>
            </a:extLst>
          </p:cNvPr>
          <p:cNvSpPr/>
          <p:nvPr/>
        </p:nvSpPr>
        <p:spPr>
          <a:xfrm>
            <a:off x="7968244" y="-36695"/>
            <a:ext cx="4306994" cy="6972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74ECA39-E715-874B-BA4E-A15D7F6EC8C2}"/>
              </a:ext>
            </a:extLst>
          </p:cNvPr>
          <p:cNvGrpSpPr/>
          <p:nvPr/>
        </p:nvGrpSpPr>
        <p:grpSpPr>
          <a:xfrm>
            <a:off x="8399656" y="993994"/>
            <a:ext cx="2001279" cy="853315"/>
            <a:chOff x="4777586" y="1102229"/>
            <a:chExt cx="2001279" cy="853315"/>
          </a:xfrm>
          <a:noFill/>
        </p:grpSpPr>
        <p:sp>
          <p:nvSpPr>
            <p:cNvPr id="67" name="TextBox 66">
              <a:extLst>
                <a:ext uri="{FF2B5EF4-FFF2-40B4-BE49-F238E27FC236}">
                  <a16:creationId xmlns:a16="http://schemas.microsoft.com/office/drawing/2014/main" id="{DAA78E37-1665-3C4B-BFFF-9A8AAD532582}"/>
                </a:ext>
              </a:extLst>
            </p:cNvPr>
            <p:cNvSpPr txBox="1"/>
            <p:nvPr/>
          </p:nvSpPr>
          <p:spPr>
            <a:xfrm>
              <a:off x="4777586" y="1102229"/>
              <a:ext cx="1765493" cy="677108"/>
            </a:xfrm>
            <a:prstGeom prst="rect">
              <a:avLst/>
            </a:prstGeom>
            <a:grpFill/>
            <a:ln>
              <a:noFill/>
            </a:ln>
          </p:spPr>
          <p:txBody>
            <a:bodyPr wrap="square" lIns="0" tIns="0" rIns="0" bIns="0" rtlCol="0">
              <a:spAutoFit/>
            </a:bodyPr>
            <a:lstStyle/>
            <a:p>
              <a:pPr algn="l"/>
              <a:r>
                <a:rPr lang="en-US" sz="4400" b="1" i="0">
                  <a:solidFill>
                    <a:schemeClr val="bg1"/>
                  </a:solidFill>
                  <a:latin typeface="Century Gothic" panose="020B0502020202020204" pitchFamily="34" charset="0"/>
                </a:rPr>
                <a:t>1998</a:t>
              </a:r>
              <a:endParaRPr lang="en-GB" sz="4400" b="1" i="0">
                <a:solidFill>
                  <a:schemeClr val="bg1"/>
                </a:solidFill>
                <a:latin typeface="Century Gothic" panose="020B0502020202020204" pitchFamily="34" charset="0"/>
              </a:endParaRPr>
            </a:p>
          </p:txBody>
        </p:sp>
        <p:sp>
          <p:nvSpPr>
            <p:cNvPr id="68" name="TextBox 67">
              <a:extLst>
                <a:ext uri="{FF2B5EF4-FFF2-40B4-BE49-F238E27FC236}">
                  <a16:creationId xmlns:a16="http://schemas.microsoft.com/office/drawing/2014/main" id="{65BE772C-ECB6-7F48-9BA6-7E69C23AF8A7}"/>
                </a:ext>
              </a:extLst>
            </p:cNvPr>
            <p:cNvSpPr txBox="1"/>
            <p:nvPr/>
          </p:nvSpPr>
          <p:spPr>
            <a:xfrm>
              <a:off x="4870096" y="1678545"/>
              <a:ext cx="1908769" cy="276999"/>
            </a:xfrm>
            <a:prstGeom prst="rect">
              <a:avLst/>
            </a:prstGeom>
            <a:grpFill/>
            <a:ln>
              <a:noFill/>
            </a:ln>
          </p:spPr>
          <p:txBody>
            <a:bodyPr wrap="square" lIns="0" tIns="0" rIns="0" bIns="0" rtlCol="0">
              <a:spAutoFit/>
            </a:bodyPr>
            <a:lstStyle/>
            <a:p>
              <a:pPr algn="l"/>
              <a:r>
                <a:rPr lang="sk-SK" i="0">
                  <a:solidFill>
                    <a:schemeClr val="bg1"/>
                  </a:solidFill>
                  <a:latin typeface="Century Gothic" panose="020B0502020202020204" pitchFamily="34" charset="0"/>
                </a:rPr>
                <a:t>FOUNDED</a:t>
              </a:r>
              <a:endParaRPr lang="en-GB" i="0">
                <a:solidFill>
                  <a:schemeClr val="bg1"/>
                </a:solidFill>
                <a:latin typeface="Century Gothic" panose="020B0502020202020204" pitchFamily="34" charset="0"/>
              </a:endParaRPr>
            </a:p>
          </p:txBody>
        </p:sp>
      </p:grpSp>
      <p:grpSp>
        <p:nvGrpSpPr>
          <p:cNvPr id="69" name="Group 68">
            <a:extLst>
              <a:ext uri="{FF2B5EF4-FFF2-40B4-BE49-F238E27FC236}">
                <a16:creationId xmlns:a16="http://schemas.microsoft.com/office/drawing/2014/main" id="{2C7F343D-2887-4D4C-B2DA-49DEA23472A5}"/>
              </a:ext>
            </a:extLst>
          </p:cNvPr>
          <p:cNvGrpSpPr/>
          <p:nvPr/>
        </p:nvGrpSpPr>
        <p:grpSpPr>
          <a:xfrm>
            <a:off x="10338017" y="1002919"/>
            <a:ext cx="1893499" cy="845648"/>
            <a:chOff x="7289576" y="1990143"/>
            <a:chExt cx="1893499" cy="845648"/>
          </a:xfrm>
        </p:grpSpPr>
        <p:sp>
          <p:nvSpPr>
            <p:cNvPr id="70" name="TextBox 69">
              <a:extLst>
                <a:ext uri="{FF2B5EF4-FFF2-40B4-BE49-F238E27FC236}">
                  <a16:creationId xmlns:a16="http://schemas.microsoft.com/office/drawing/2014/main" id="{8A5D87E4-3FD3-9E4D-8977-E2C6D7F2A8EB}"/>
                </a:ext>
              </a:extLst>
            </p:cNvPr>
            <p:cNvSpPr txBox="1"/>
            <p:nvPr/>
          </p:nvSpPr>
          <p:spPr>
            <a:xfrm>
              <a:off x="7292747" y="1990143"/>
              <a:ext cx="1231756" cy="677108"/>
            </a:xfrm>
            <a:prstGeom prst="rect">
              <a:avLst/>
            </a:prstGeom>
            <a:noFill/>
            <a:ln>
              <a:noFill/>
            </a:ln>
          </p:spPr>
          <p:txBody>
            <a:bodyPr wrap="square" lIns="0" tIns="0" rIns="0" bIns="0" rtlCol="0">
              <a:spAutoFit/>
            </a:bodyPr>
            <a:lstStyle/>
            <a:p>
              <a:pPr algn="l"/>
              <a:r>
                <a:rPr lang="sk-SK" sz="4400" b="1">
                  <a:solidFill>
                    <a:schemeClr val="bg1"/>
                  </a:solidFill>
                  <a:latin typeface="Century Gothic" panose="020B0502020202020204" pitchFamily="34" charset="0"/>
                </a:rPr>
                <a:t>21</a:t>
              </a:r>
              <a:endParaRPr lang="en-GB" sz="6000" b="1">
                <a:solidFill>
                  <a:schemeClr val="bg1"/>
                </a:solidFill>
                <a:latin typeface="Century Gothic" panose="020B0502020202020204" pitchFamily="34" charset="0"/>
              </a:endParaRPr>
            </a:p>
          </p:txBody>
        </p:sp>
        <p:sp>
          <p:nvSpPr>
            <p:cNvPr id="71" name="TextBox 70">
              <a:extLst>
                <a:ext uri="{FF2B5EF4-FFF2-40B4-BE49-F238E27FC236}">
                  <a16:creationId xmlns:a16="http://schemas.microsoft.com/office/drawing/2014/main" id="{70C7EB4A-739C-CA44-A312-92277763A14D}"/>
                </a:ext>
              </a:extLst>
            </p:cNvPr>
            <p:cNvSpPr txBox="1"/>
            <p:nvPr/>
          </p:nvSpPr>
          <p:spPr>
            <a:xfrm>
              <a:off x="7289576" y="2558792"/>
              <a:ext cx="1392042" cy="276999"/>
            </a:xfrm>
            <a:prstGeom prst="rect">
              <a:avLst/>
            </a:prstGeom>
            <a:noFill/>
            <a:ln>
              <a:noFill/>
            </a:ln>
          </p:spPr>
          <p:txBody>
            <a:bodyPr wrap="square" lIns="0" tIns="0" rIns="0" bIns="0" rtlCol="0">
              <a:spAutoFit/>
            </a:bodyPr>
            <a:lstStyle/>
            <a:p>
              <a:pPr algn="l"/>
              <a:r>
                <a:rPr lang="sk-SK" sz="1800">
                  <a:solidFill>
                    <a:schemeClr val="bg1"/>
                  </a:solidFill>
                  <a:latin typeface="Century Gothic" panose="020B0502020202020204" pitchFamily="34" charset="0"/>
                </a:rPr>
                <a:t>EXPERIENCE</a:t>
              </a:r>
              <a:endParaRPr lang="en-GB" sz="1800">
                <a:solidFill>
                  <a:schemeClr val="bg1"/>
                </a:solidFill>
                <a:latin typeface="Century Gothic" panose="020B0502020202020204" pitchFamily="34" charset="0"/>
              </a:endParaRPr>
            </a:p>
          </p:txBody>
        </p:sp>
        <p:sp>
          <p:nvSpPr>
            <p:cNvPr id="72" name="TextBox 71">
              <a:extLst>
                <a:ext uri="{FF2B5EF4-FFF2-40B4-BE49-F238E27FC236}">
                  <a16:creationId xmlns:a16="http://schemas.microsoft.com/office/drawing/2014/main" id="{75548DD1-D1E3-0C4F-BA2E-9C0738CE0736}"/>
                </a:ext>
              </a:extLst>
            </p:cNvPr>
            <p:cNvSpPr txBox="1"/>
            <p:nvPr/>
          </p:nvSpPr>
          <p:spPr>
            <a:xfrm>
              <a:off x="7899870" y="2382332"/>
              <a:ext cx="1003529" cy="192360"/>
            </a:xfrm>
            <a:prstGeom prst="rect">
              <a:avLst/>
            </a:prstGeom>
            <a:noFill/>
            <a:ln>
              <a:noFill/>
            </a:ln>
          </p:spPr>
          <p:txBody>
            <a:bodyPr wrap="square" lIns="0" tIns="0" rIns="0" bIns="0" rtlCol="0">
              <a:spAutoFit/>
            </a:bodyPr>
            <a:lstStyle/>
            <a:p>
              <a:pPr algn="l"/>
              <a:r>
                <a:rPr lang="sk-SK" sz="1250">
                  <a:solidFill>
                    <a:schemeClr val="bg1"/>
                  </a:solidFill>
                  <a:latin typeface="Century Gothic" panose="020B0502020202020204" pitchFamily="34" charset="0"/>
                </a:rPr>
                <a:t>INDUSTRY</a:t>
              </a:r>
              <a:endParaRPr lang="en-GB" sz="1250">
                <a:solidFill>
                  <a:schemeClr val="bg1"/>
                </a:solidFill>
                <a:latin typeface="Century Gothic" panose="020B0502020202020204" pitchFamily="34" charset="0"/>
              </a:endParaRPr>
            </a:p>
          </p:txBody>
        </p:sp>
        <p:sp>
          <p:nvSpPr>
            <p:cNvPr id="133" name="TextBox 132">
              <a:extLst>
                <a:ext uri="{FF2B5EF4-FFF2-40B4-BE49-F238E27FC236}">
                  <a16:creationId xmlns:a16="http://schemas.microsoft.com/office/drawing/2014/main" id="{6B63BB08-4CC8-C143-851C-2A8DDD553520}"/>
                </a:ext>
              </a:extLst>
            </p:cNvPr>
            <p:cNvSpPr txBox="1"/>
            <p:nvPr/>
          </p:nvSpPr>
          <p:spPr>
            <a:xfrm>
              <a:off x="7867630" y="2092704"/>
              <a:ext cx="1315445" cy="307777"/>
            </a:xfrm>
            <a:prstGeom prst="rect">
              <a:avLst/>
            </a:prstGeom>
            <a:noFill/>
            <a:ln>
              <a:noFill/>
            </a:ln>
          </p:spPr>
          <p:txBody>
            <a:bodyPr wrap="square" lIns="0" tIns="0" rIns="0" bIns="0" rtlCol="0">
              <a:spAutoFit/>
            </a:bodyPr>
            <a:lstStyle/>
            <a:p>
              <a:pPr algn="l"/>
              <a:r>
                <a:rPr lang="sk-SK" sz="2000" b="1">
                  <a:solidFill>
                    <a:schemeClr val="bg1"/>
                  </a:solidFill>
                  <a:latin typeface="Century Gothic" panose="020B0502020202020204" pitchFamily="34" charset="0"/>
                </a:rPr>
                <a:t>YEARS</a:t>
              </a:r>
              <a:endParaRPr lang="en-GB" sz="2000" b="1">
                <a:solidFill>
                  <a:schemeClr val="bg1"/>
                </a:solidFill>
                <a:latin typeface="Century Gothic" panose="020B0502020202020204" pitchFamily="34" charset="0"/>
              </a:endParaRPr>
            </a:p>
          </p:txBody>
        </p:sp>
      </p:grpSp>
      <p:grpSp>
        <p:nvGrpSpPr>
          <p:cNvPr id="134" name="Group 133">
            <a:extLst>
              <a:ext uri="{FF2B5EF4-FFF2-40B4-BE49-F238E27FC236}">
                <a16:creationId xmlns:a16="http://schemas.microsoft.com/office/drawing/2014/main" id="{E14FF9E6-5FD8-E74C-9D4E-CCFD4FBEC477}"/>
              </a:ext>
            </a:extLst>
          </p:cNvPr>
          <p:cNvGrpSpPr/>
          <p:nvPr/>
        </p:nvGrpSpPr>
        <p:grpSpPr>
          <a:xfrm>
            <a:off x="10421118" y="3134520"/>
            <a:ext cx="1952524" cy="831112"/>
            <a:chOff x="4311640" y="3245618"/>
            <a:chExt cx="1952524" cy="831112"/>
          </a:xfrm>
        </p:grpSpPr>
        <p:sp>
          <p:nvSpPr>
            <p:cNvPr id="135" name="TextBox 134">
              <a:extLst>
                <a:ext uri="{FF2B5EF4-FFF2-40B4-BE49-F238E27FC236}">
                  <a16:creationId xmlns:a16="http://schemas.microsoft.com/office/drawing/2014/main" id="{1912E9B6-CA61-6447-B770-EB0BFD663407}"/>
                </a:ext>
              </a:extLst>
            </p:cNvPr>
            <p:cNvSpPr txBox="1"/>
            <p:nvPr/>
          </p:nvSpPr>
          <p:spPr>
            <a:xfrm>
              <a:off x="4311640" y="3245618"/>
              <a:ext cx="1765493" cy="677108"/>
            </a:xfrm>
            <a:prstGeom prst="rect">
              <a:avLst/>
            </a:prstGeom>
            <a:noFill/>
            <a:ln>
              <a:noFill/>
            </a:ln>
          </p:spPr>
          <p:txBody>
            <a:bodyPr wrap="square" lIns="0" tIns="0" rIns="0" bIns="0" rtlCol="0">
              <a:spAutoFit/>
            </a:bodyPr>
            <a:lstStyle/>
            <a:p>
              <a:pPr algn="l"/>
              <a:r>
                <a:rPr lang="sk-SK" sz="4400" b="1" i="0">
                  <a:solidFill>
                    <a:schemeClr val="bg1"/>
                  </a:solidFill>
                  <a:latin typeface="Century Gothic" panose="020B0502020202020204" pitchFamily="34" charset="0"/>
                </a:rPr>
                <a:t>5000</a:t>
              </a:r>
              <a:endParaRPr lang="en-GB" sz="4400" b="1" i="0">
                <a:solidFill>
                  <a:schemeClr val="bg1"/>
                </a:solidFill>
                <a:latin typeface="Century Gothic" panose="020B0502020202020204" pitchFamily="34" charset="0"/>
              </a:endParaRPr>
            </a:p>
          </p:txBody>
        </p:sp>
        <p:sp>
          <p:nvSpPr>
            <p:cNvPr id="137" name="TextBox 136">
              <a:extLst>
                <a:ext uri="{FF2B5EF4-FFF2-40B4-BE49-F238E27FC236}">
                  <a16:creationId xmlns:a16="http://schemas.microsoft.com/office/drawing/2014/main" id="{163A4838-BB26-6C4A-9901-00793F221B4B}"/>
                </a:ext>
              </a:extLst>
            </p:cNvPr>
            <p:cNvSpPr txBox="1"/>
            <p:nvPr/>
          </p:nvSpPr>
          <p:spPr>
            <a:xfrm>
              <a:off x="4328563" y="3815120"/>
              <a:ext cx="1935601" cy="261610"/>
            </a:xfrm>
            <a:prstGeom prst="rect">
              <a:avLst/>
            </a:prstGeom>
            <a:noFill/>
            <a:ln>
              <a:noFill/>
            </a:ln>
          </p:spPr>
          <p:txBody>
            <a:bodyPr wrap="square" lIns="0" tIns="0" rIns="0" bIns="0" rtlCol="0">
              <a:spAutoFit/>
            </a:bodyPr>
            <a:lstStyle/>
            <a:p>
              <a:pPr algn="l"/>
              <a:r>
                <a:rPr lang="sk-SK" sz="1700" i="0">
                  <a:solidFill>
                    <a:schemeClr val="bg1"/>
                  </a:solidFill>
                  <a:latin typeface="Century Gothic" panose="020B0502020202020204" pitchFamily="34" charset="0"/>
                </a:rPr>
                <a:t>EMPLOYEES</a:t>
              </a:r>
              <a:endParaRPr lang="en-GB" sz="1700" i="0">
                <a:solidFill>
                  <a:schemeClr val="bg1"/>
                </a:solidFill>
                <a:latin typeface="Century Gothic" panose="020B0502020202020204" pitchFamily="34" charset="0"/>
              </a:endParaRPr>
            </a:p>
          </p:txBody>
        </p:sp>
      </p:grpSp>
      <p:grpSp>
        <p:nvGrpSpPr>
          <p:cNvPr id="138" name="Group 137">
            <a:extLst>
              <a:ext uri="{FF2B5EF4-FFF2-40B4-BE49-F238E27FC236}">
                <a16:creationId xmlns:a16="http://schemas.microsoft.com/office/drawing/2014/main" id="{9577712B-EC95-D44E-AE76-B1FDD3A5F1E5}"/>
              </a:ext>
            </a:extLst>
          </p:cNvPr>
          <p:cNvGrpSpPr/>
          <p:nvPr/>
        </p:nvGrpSpPr>
        <p:grpSpPr>
          <a:xfrm>
            <a:off x="8458925" y="2162905"/>
            <a:ext cx="3734037" cy="738664"/>
            <a:chOff x="9471217" y="1722108"/>
            <a:chExt cx="3734037" cy="738664"/>
          </a:xfrm>
        </p:grpSpPr>
        <p:sp>
          <p:nvSpPr>
            <p:cNvPr id="139" name="TextBox 138">
              <a:extLst>
                <a:ext uri="{FF2B5EF4-FFF2-40B4-BE49-F238E27FC236}">
                  <a16:creationId xmlns:a16="http://schemas.microsoft.com/office/drawing/2014/main" id="{C7883309-7862-4B41-A07C-1621E91C37AB}"/>
                </a:ext>
              </a:extLst>
            </p:cNvPr>
            <p:cNvSpPr txBox="1"/>
            <p:nvPr/>
          </p:nvSpPr>
          <p:spPr>
            <a:xfrm>
              <a:off x="9471217" y="1722108"/>
              <a:ext cx="1079304" cy="738664"/>
            </a:xfrm>
            <a:prstGeom prst="rect">
              <a:avLst/>
            </a:prstGeom>
            <a:noFill/>
            <a:ln>
              <a:noFill/>
            </a:ln>
          </p:spPr>
          <p:txBody>
            <a:bodyPr wrap="square" lIns="0" tIns="0" rIns="0" bIns="0" rtlCol="0">
              <a:spAutoFit/>
            </a:bodyPr>
            <a:lstStyle/>
            <a:p>
              <a:pPr algn="l"/>
              <a:r>
                <a:rPr lang="sk-SK" sz="4800" b="1">
                  <a:solidFill>
                    <a:schemeClr val="bg1"/>
                  </a:solidFill>
                  <a:latin typeface="Century Gothic" panose="020B0502020202020204" pitchFamily="34" charset="0"/>
                </a:rPr>
                <a:t>27</a:t>
              </a:r>
              <a:endParaRPr lang="en-GB" sz="4400" b="1">
                <a:solidFill>
                  <a:schemeClr val="bg1"/>
                </a:solidFill>
                <a:latin typeface="Century Gothic" panose="020B0502020202020204" pitchFamily="34" charset="0"/>
              </a:endParaRPr>
            </a:p>
          </p:txBody>
        </p:sp>
        <p:sp>
          <p:nvSpPr>
            <p:cNvPr id="140" name="TextBox 139">
              <a:extLst>
                <a:ext uri="{FF2B5EF4-FFF2-40B4-BE49-F238E27FC236}">
                  <a16:creationId xmlns:a16="http://schemas.microsoft.com/office/drawing/2014/main" id="{614F1D7E-19DB-4344-8A17-7D1FD61EEE47}"/>
                </a:ext>
              </a:extLst>
            </p:cNvPr>
            <p:cNvSpPr txBox="1"/>
            <p:nvPr/>
          </p:nvSpPr>
          <p:spPr>
            <a:xfrm>
              <a:off x="10279542" y="1834819"/>
              <a:ext cx="2783185" cy="276999"/>
            </a:xfrm>
            <a:prstGeom prst="rect">
              <a:avLst/>
            </a:prstGeom>
            <a:noFill/>
            <a:ln>
              <a:noFill/>
            </a:ln>
          </p:spPr>
          <p:txBody>
            <a:bodyPr wrap="square" lIns="0" tIns="0" rIns="0" bIns="0" rtlCol="0" anchor="ctr" anchorCtr="0">
              <a:spAutoFit/>
            </a:bodyPr>
            <a:lstStyle/>
            <a:p>
              <a:r>
                <a:rPr lang="sk-SK" b="1">
                  <a:solidFill>
                    <a:schemeClr val="bg1"/>
                  </a:solidFill>
                  <a:latin typeface="Century Gothic" panose="020B0502020202020204" pitchFamily="34" charset="0"/>
                </a:rPr>
                <a:t>WORLDWIDE OFFICES</a:t>
              </a:r>
            </a:p>
          </p:txBody>
        </p:sp>
        <p:sp>
          <p:nvSpPr>
            <p:cNvPr id="141" name="TextBox 140">
              <a:extLst>
                <a:ext uri="{FF2B5EF4-FFF2-40B4-BE49-F238E27FC236}">
                  <a16:creationId xmlns:a16="http://schemas.microsoft.com/office/drawing/2014/main" id="{010A13EE-BDB6-4D46-9362-64AC113D5D7D}"/>
                </a:ext>
              </a:extLst>
            </p:cNvPr>
            <p:cNvSpPr txBox="1"/>
            <p:nvPr/>
          </p:nvSpPr>
          <p:spPr>
            <a:xfrm>
              <a:off x="10301208" y="2115498"/>
              <a:ext cx="2904046" cy="246221"/>
            </a:xfrm>
            <a:prstGeom prst="rect">
              <a:avLst/>
            </a:prstGeom>
            <a:noFill/>
            <a:ln>
              <a:noFill/>
            </a:ln>
          </p:spPr>
          <p:txBody>
            <a:bodyPr wrap="square" lIns="0" tIns="0" rIns="0" bIns="0" rtlCol="0" anchor="ctr" anchorCtr="0">
              <a:spAutoFit/>
            </a:bodyPr>
            <a:lstStyle/>
            <a:p>
              <a:pPr algn="l"/>
              <a:r>
                <a:rPr lang="sk-SK" sz="1600" b="0">
                  <a:solidFill>
                    <a:schemeClr val="bg1"/>
                  </a:solidFill>
                  <a:latin typeface="Century Gothic" panose="020B0502020202020204" pitchFamily="34" charset="0"/>
                </a:rPr>
                <a:t>ACROSS 4 CONTINENTS</a:t>
              </a:r>
              <a:endParaRPr lang="en-GB" sz="1600" b="0">
                <a:solidFill>
                  <a:schemeClr val="bg1"/>
                </a:solidFill>
                <a:latin typeface="Century Gothic" panose="020B0502020202020204" pitchFamily="34" charset="0"/>
              </a:endParaRPr>
            </a:p>
          </p:txBody>
        </p:sp>
      </p:grpSp>
      <p:grpSp>
        <p:nvGrpSpPr>
          <p:cNvPr id="142" name="Group 141">
            <a:extLst>
              <a:ext uri="{FF2B5EF4-FFF2-40B4-BE49-F238E27FC236}">
                <a16:creationId xmlns:a16="http://schemas.microsoft.com/office/drawing/2014/main" id="{AFEB613C-E832-3847-8180-4F3BB7356B38}"/>
              </a:ext>
            </a:extLst>
          </p:cNvPr>
          <p:cNvGrpSpPr/>
          <p:nvPr/>
        </p:nvGrpSpPr>
        <p:grpSpPr>
          <a:xfrm>
            <a:off x="8392362" y="3188350"/>
            <a:ext cx="2354574" cy="773416"/>
            <a:chOff x="7236944" y="3416620"/>
            <a:chExt cx="2354574" cy="773416"/>
          </a:xfrm>
        </p:grpSpPr>
        <p:sp>
          <p:nvSpPr>
            <p:cNvPr id="143" name="TextBox 142">
              <a:extLst>
                <a:ext uri="{FF2B5EF4-FFF2-40B4-BE49-F238E27FC236}">
                  <a16:creationId xmlns:a16="http://schemas.microsoft.com/office/drawing/2014/main" id="{825814E9-8FC9-994D-BA20-4943BBAF2601}"/>
                </a:ext>
              </a:extLst>
            </p:cNvPr>
            <p:cNvSpPr txBox="1"/>
            <p:nvPr/>
          </p:nvSpPr>
          <p:spPr>
            <a:xfrm>
              <a:off x="7914947" y="3633352"/>
              <a:ext cx="1676571" cy="246221"/>
            </a:xfrm>
            <a:prstGeom prst="rect">
              <a:avLst/>
            </a:prstGeom>
            <a:noFill/>
            <a:ln>
              <a:noFill/>
            </a:ln>
          </p:spPr>
          <p:txBody>
            <a:bodyPr wrap="square" lIns="0" tIns="0" rIns="0" bIns="0" rtlCol="0">
              <a:spAutoFit/>
            </a:bodyPr>
            <a:lstStyle/>
            <a:p>
              <a:pPr algn="l"/>
              <a:r>
                <a:rPr lang="sk-SK" sz="1600" b="1">
                  <a:solidFill>
                    <a:schemeClr val="bg1"/>
                  </a:solidFill>
                  <a:latin typeface="Century Gothic" panose="020B0502020202020204" pitchFamily="34" charset="0"/>
                </a:rPr>
                <a:t>GLOBAL</a:t>
              </a:r>
              <a:endParaRPr lang="en-GB" sz="1600" b="1">
                <a:solidFill>
                  <a:schemeClr val="bg1"/>
                </a:solidFill>
                <a:latin typeface="Century Gothic" panose="020B0502020202020204" pitchFamily="34" charset="0"/>
              </a:endParaRPr>
            </a:p>
          </p:txBody>
        </p:sp>
        <p:sp>
          <p:nvSpPr>
            <p:cNvPr id="144" name="TextBox 143">
              <a:extLst>
                <a:ext uri="{FF2B5EF4-FFF2-40B4-BE49-F238E27FC236}">
                  <a16:creationId xmlns:a16="http://schemas.microsoft.com/office/drawing/2014/main" id="{86DE139D-1FCE-304B-BBCD-497D0E45E727}"/>
                </a:ext>
              </a:extLst>
            </p:cNvPr>
            <p:cNvSpPr txBox="1"/>
            <p:nvPr/>
          </p:nvSpPr>
          <p:spPr>
            <a:xfrm>
              <a:off x="7236944" y="3512928"/>
              <a:ext cx="1231757" cy="677108"/>
            </a:xfrm>
            <a:prstGeom prst="rect">
              <a:avLst/>
            </a:prstGeom>
            <a:noFill/>
            <a:ln>
              <a:noFill/>
            </a:ln>
          </p:spPr>
          <p:txBody>
            <a:bodyPr wrap="square" lIns="0" tIns="0" rIns="0" bIns="0" rtlCol="0">
              <a:spAutoFit/>
            </a:bodyPr>
            <a:lstStyle/>
            <a:p>
              <a:pPr algn="l"/>
              <a:r>
                <a:rPr lang="sk-SK" sz="4400" b="1">
                  <a:solidFill>
                    <a:schemeClr val="bg1"/>
                  </a:solidFill>
                  <a:latin typeface="Century Gothic" panose="020B0502020202020204" pitchFamily="34" charset="0"/>
                </a:rPr>
                <a:t>90</a:t>
              </a:r>
              <a:endParaRPr lang="sk-SK" sz="4000" b="1">
                <a:solidFill>
                  <a:schemeClr val="bg1"/>
                </a:solidFill>
                <a:latin typeface="Century Gothic" panose="020B0502020202020204" pitchFamily="34" charset="0"/>
              </a:endParaRPr>
            </a:p>
          </p:txBody>
        </p:sp>
        <p:sp>
          <p:nvSpPr>
            <p:cNvPr id="145" name="TextBox 144">
              <a:extLst>
                <a:ext uri="{FF2B5EF4-FFF2-40B4-BE49-F238E27FC236}">
                  <a16:creationId xmlns:a16="http://schemas.microsoft.com/office/drawing/2014/main" id="{F2E092D9-AB07-7945-890A-A880C584E1B8}"/>
                </a:ext>
              </a:extLst>
            </p:cNvPr>
            <p:cNvSpPr txBox="1"/>
            <p:nvPr/>
          </p:nvSpPr>
          <p:spPr>
            <a:xfrm>
              <a:off x="7807372" y="3416620"/>
              <a:ext cx="416600" cy="307777"/>
            </a:xfrm>
            <a:prstGeom prst="rect">
              <a:avLst/>
            </a:prstGeom>
            <a:noFill/>
            <a:ln>
              <a:noFill/>
            </a:ln>
          </p:spPr>
          <p:txBody>
            <a:bodyPr wrap="square" lIns="0" tIns="0" rIns="0" bIns="0" rtlCol="0">
              <a:spAutoFit/>
            </a:bodyPr>
            <a:lstStyle/>
            <a:p>
              <a:pPr algn="l"/>
              <a:r>
                <a:rPr lang="sk-SK" sz="20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sp>
          <p:nvSpPr>
            <p:cNvPr id="146" name="TextBox 145">
              <a:extLst>
                <a:ext uri="{FF2B5EF4-FFF2-40B4-BE49-F238E27FC236}">
                  <a16:creationId xmlns:a16="http://schemas.microsoft.com/office/drawing/2014/main" id="{2DABC808-A55E-1E4A-ADCA-75219DF8452D}"/>
                </a:ext>
              </a:extLst>
            </p:cNvPr>
            <p:cNvSpPr txBox="1"/>
            <p:nvPr/>
          </p:nvSpPr>
          <p:spPr>
            <a:xfrm>
              <a:off x="7918238" y="3854656"/>
              <a:ext cx="1100926" cy="256993"/>
            </a:xfrm>
            <a:prstGeom prst="rect">
              <a:avLst/>
            </a:prstGeom>
            <a:noFill/>
            <a:ln>
              <a:noFill/>
            </a:ln>
          </p:spPr>
          <p:txBody>
            <a:bodyPr wrap="square" lIns="0" tIns="0" rIns="0" bIns="0" rtlCol="0">
              <a:spAutoFit/>
            </a:bodyPr>
            <a:lstStyle/>
            <a:p>
              <a:pPr algn="l"/>
              <a:r>
                <a:rPr lang="sk-SK" sz="1670" b="1">
                  <a:solidFill>
                    <a:schemeClr val="bg1"/>
                  </a:solidFill>
                  <a:latin typeface="Century Gothic" panose="020B0502020202020204" pitchFamily="34" charset="0"/>
                </a:rPr>
                <a:t>CLIENTS</a:t>
              </a:r>
              <a:endParaRPr lang="en-GB" sz="1670" b="1">
                <a:solidFill>
                  <a:schemeClr val="bg1"/>
                </a:solidFill>
                <a:latin typeface="Century Gothic" panose="020B0502020202020204" pitchFamily="34" charset="0"/>
              </a:endParaRPr>
            </a:p>
          </p:txBody>
        </p:sp>
      </p:grpSp>
      <p:grpSp>
        <p:nvGrpSpPr>
          <p:cNvPr id="147" name="Group 146">
            <a:extLst>
              <a:ext uri="{FF2B5EF4-FFF2-40B4-BE49-F238E27FC236}">
                <a16:creationId xmlns:a16="http://schemas.microsoft.com/office/drawing/2014/main" id="{10C0B971-A85D-2144-97BF-9DC7A88C6E20}"/>
              </a:ext>
            </a:extLst>
          </p:cNvPr>
          <p:cNvGrpSpPr/>
          <p:nvPr/>
        </p:nvGrpSpPr>
        <p:grpSpPr>
          <a:xfrm>
            <a:off x="8414460" y="4400197"/>
            <a:ext cx="4047161" cy="1877900"/>
            <a:chOff x="9882455" y="3300142"/>
            <a:chExt cx="2987531" cy="1877900"/>
          </a:xfrm>
        </p:grpSpPr>
        <p:cxnSp>
          <p:nvCxnSpPr>
            <p:cNvPr id="148" name="Straight Connector 147">
              <a:extLst>
                <a:ext uri="{FF2B5EF4-FFF2-40B4-BE49-F238E27FC236}">
                  <a16:creationId xmlns:a16="http://schemas.microsoft.com/office/drawing/2014/main" id="{3AAB65A4-304C-B045-B555-31E4875D499F}"/>
                </a:ext>
              </a:extLst>
            </p:cNvPr>
            <p:cNvCxnSpPr>
              <a:cxnSpLocks/>
            </p:cNvCxnSpPr>
            <p:nvPr/>
          </p:nvCxnSpPr>
          <p:spPr>
            <a:xfrm>
              <a:off x="9900893" y="3726740"/>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ADD6CBB-7236-A940-B008-417C8A34BBCF}"/>
                </a:ext>
              </a:extLst>
            </p:cNvPr>
            <p:cNvCxnSpPr>
              <a:cxnSpLocks/>
            </p:cNvCxnSpPr>
            <p:nvPr/>
          </p:nvCxnSpPr>
          <p:spPr>
            <a:xfrm>
              <a:off x="9884391" y="4040279"/>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4F21F0A-EDD9-DA46-B047-0784255ADBAC}"/>
                </a:ext>
              </a:extLst>
            </p:cNvPr>
            <p:cNvCxnSpPr>
              <a:cxnSpLocks/>
            </p:cNvCxnSpPr>
            <p:nvPr/>
          </p:nvCxnSpPr>
          <p:spPr>
            <a:xfrm>
              <a:off x="9884391" y="43224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86D9E8C-CA07-974F-9D13-E02A12121845}"/>
                </a:ext>
              </a:extLst>
            </p:cNvPr>
            <p:cNvCxnSpPr>
              <a:cxnSpLocks/>
            </p:cNvCxnSpPr>
            <p:nvPr/>
          </p:nvCxnSpPr>
          <p:spPr>
            <a:xfrm>
              <a:off x="9884391" y="46367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CAC3290-A574-8848-B185-D2BF03E051C2}"/>
                </a:ext>
              </a:extLst>
            </p:cNvPr>
            <p:cNvCxnSpPr>
              <a:cxnSpLocks/>
            </p:cNvCxnSpPr>
            <p:nvPr/>
          </p:nvCxnSpPr>
          <p:spPr>
            <a:xfrm>
              <a:off x="9884391" y="4924956"/>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F6859C17-03B4-0C4A-A50E-8CBE1A67F8A9}"/>
                </a:ext>
              </a:extLst>
            </p:cNvPr>
            <p:cNvGrpSpPr/>
            <p:nvPr/>
          </p:nvGrpSpPr>
          <p:grpSpPr>
            <a:xfrm>
              <a:off x="9882455" y="3300142"/>
              <a:ext cx="2987531" cy="1877900"/>
              <a:chOff x="9876884" y="1314450"/>
              <a:chExt cx="2987531" cy="1877900"/>
            </a:xfrm>
          </p:grpSpPr>
          <p:sp>
            <p:nvSpPr>
              <p:cNvPr id="154" name="TextBox 153">
                <a:extLst>
                  <a:ext uri="{FF2B5EF4-FFF2-40B4-BE49-F238E27FC236}">
                    <a16:creationId xmlns:a16="http://schemas.microsoft.com/office/drawing/2014/main" id="{F7B9B64D-7F79-E34A-B1B7-1C26D7B33D8B}"/>
                  </a:ext>
                </a:extLst>
              </p:cNvPr>
              <p:cNvSpPr txBox="1"/>
              <p:nvPr/>
            </p:nvSpPr>
            <p:spPr>
              <a:xfrm>
                <a:off x="9876884" y="1314450"/>
                <a:ext cx="2554597"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INDUSTRIES</a:t>
                </a:r>
                <a:endParaRPr lang="en-GB" sz="2800" b="1">
                  <a:solidFill>
                    <a:schemeClr val="bg1"/>
                  </a:solidFill>
                  <a:latin typeface="Century Gothic" panose="020B0502020202020204" pitchFamily="34" charset="0"/>
                </a:endParaRPr>
              </a:p>
            </p:txBody>
          </p:sp>
          <p:sp>
            <p:nvSpPr>
              <p:cNvPr id="155" name="TextBox 154">
                <a:extLst>
                  <a:ext uri="{FF2B5EF4-FFF2-40B4-BE49-F238E27FC236}">
                    <a16:creationId xmlns:a16="http://schemas.microsoft.com/office/drawing/2014/main" id="{5499B786-3E6F-414C-BF34-F3C9891ED9CA}"/>
                  </a:ext>
                </a:extLst>
              </p:cNvPr>
              <p:cNvSpPr txBox="1"/>
              <p:nvPr/>
            </p:nvSpPr>
            <p:spPr>
              <a:xfrm>
                <a:off x="9876884" y="1855748"/>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BANKING &amp; PAYMENTS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56" name="TextBox 155">
                <a:extLst>
                  <a:ext uri="{FF2B5EF4-FFF2-40B4-BE49-F238E27FC236}">
                    <a16:creationId xmlns:a16="http://schemas.microsoft.com/office/drawing/2014/main" id="{5EB6FE23-6456-1648-9BE5-6A86B0DF4C1B}"/>
                  </a:ext>
                </a:extLst>
              </p:cNvPr>
              <p:cNvSpPr txBox="1"/>
              <p:nvPr/>
            </p:nvSpPr>
            <p:spPr>
              <a:xfrm>
                <a:off x="9876884" y="2426937"/>
                <a:ext cx="2987531"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WEALTH</a:t>
                </a:r>
                <a:r>
                  <a:rPr lang="sk-SK" sz="1100">
                    <a:solidFill>
                      <a:schemeClr val="bg1"/>
                    </a:solidFill>
                    <a:latin typeface="Century Gothic" panose="020B0502020202020204" pitchFamily="34" charset="0"/>
                  </a:rPr>
                  <a:t> &amp; </a:t>
                </a:r>
                <a:r>
                  <a:rPr lang="sk-SK" sz="1100" err="1">
                    <a:solidFill>
                      <a:schemeClr val="bg1"/>
                    </a:solidFill>
                    <a:latin typeface="Century Gothic" panose="020B0502020202020204" pitchFamily="34" charset="0"/>
                  </a:rPr>
                  <a:t>ASSET</a:t>
                </a:r>
                <a:r>
                  <a:rPr lang="sk-SK" sz="1100">
                    <a:solidFill>
                      <a:schemeClr val="bg1"/>
                    </a:solidFill>
                    <a:latin typeface="Century Gothic" panose="020B0502020202020204" pitchFamily="34" charset="0"/>
                  </a:rPr>
                  <a:t> MANAGEMENT</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57" name="TextBox 156">
                <a:extLst>
                  <a:ext uri="{FF2B5EF4-FFF2-40B4-BE49-F238E27FC236}">
                    <a16:creationId xmlns:a16="http://schemas.microsoft.com/office/drawing/2014/main" id="{84C30406-EC12-A241-9031-4DDEC037296A}"/>
                  </a:ext>
                </a:extLst>
              </p:cNvPr>
              <p:cNvSpPr txBox="1"/>
              <p:nvPr/>
            </p:nvSpPr>
            <p:spPr>
              <a:xfrm>
                <a:off x="9876884" y="3023073"/>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ENERGY MARKETS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58" name="TextBox 157">
                <a:extLst>
                  <a:ext uri="{FF2B5EF4-FFF2-40B4-BE49-F238E27FC236}">
                    <a16:creationId xmlns:a16="http://schemas.microsoft.com/office/drawing/2014/main" id="{E9DFD9C2-3C43-514E-8ECB-FF6BB14463FE}"/>
                  </a:ext>
                </a:extLst>
              </p:cNvPr>
              <p:cNvSpPr txBox="1"/>
              <p:nvPr/>
            </p:nvSpPr>
            <p:spPr>
              <a:xfrm>
                <a:off x="9876884" y="2128869"/>
                <a:ext cx="2069649" cy="169277"/>
              </a:xfrm>
              <a:prstGeom prst="rect">
                <a:avLst/>
              </a:prstGeom>
              <a:noFill/>
              <a:ln>
                <a:noFill/>
              </a:ln>
            </p:spPr>
            <p:txBody>
              <a:bodyPr wrap="square" lIns="0" tIns="0" rIns="0" bIns="0" rtlCol="0">
                <a:spAutoFit/>
              </a:bodyPr>
              <a:lstStyle/>
              <a:p>
                <a:pPr algn="l"/>
                <a:r>
                  <a:rPr lang="sk-SK" altLang="en-US" sz="1100" kern="1200" err="1">
                    <a:solidFill>
                      <a:schemeClr val="bg1"/>
                    </a:solidFill>
                    <a:latin typeface="Century Gothic" panose="020B0502020202020204" pitchFamily="34" charset="0"/>
                    <a:sym typeface="Wingdings" panose="05000000000000000000" pitchFamily="2" charset="2"/>
                  </a:rPr>
                  <a:t>CAPITAL</a:t>
                </a:r>
                <a:r>
                  <a:rPr lang="sk-SK" altLang="en-US" sz="1100" kern="1200">
                    <a:solidFill>
                      <a:schemeClr val="bg1"/>
                    </a:solidFill>
                    <a:latin typeface="Century Gothic" panose="020B0502020202020204" pitchFamily="34" charset="0"/>
                    <a:sym typeface="Wingdings" panose="05000000000000000000" pitchFamily="2" charset="2"/>
                  </a:rPr>
                  <a:t> MARKETS</a:t>
                </a:r>
              </a:p>
            </p:txBody>
          </p:sp>
          <p:sp>
            <p:nvSpPr>
              <p:cNvPr id="159" name="TextBox 158">
                <a:extLst>
                  <a:ext uri="{FF2B5EF4-FFF2-40B4-BE49-F238E27FC236}">
                    <a16:creationId xmlns:a16="http://schemas.microsoft.com/office/drawing/2014/main" id="{DA236EF4-2E71-7A45-9883-979D4DF2E4B5}"/>
                  </a:ext>
                </a:extLst>
              </p:cNvPr>
              <p:cNvSpPr txBox="1"/>
              <p:nvPr/>
            </p:nvSpPr>
            <p:spPr>
              <a:xfrm>
                <a:off x="9876884" y="2725005"/>
                <a:ext cx="2069649"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INSURANCE</a:t>
                </a:r>
                <a:endParaRPr lang="sk-SK" altLang="en-US" sz="1100" kern="1200">
                  <a:solidFill>
                    <a:schemeClr val="bg1"/>
                  </a:solidFill>
                  <a:latin typeface="Century Gothic" panose="020B0502020202020204" pitchFamily="34" charset="0"/>
                  <a:sym typeface="Wingdings" panose="05000000000000000000" pitchFamily="2" charset="2"/>
                </a:endParaRPr>
              </a:p>
            </p:txBody>
          </p:sp>
        </p:grpSp>
      </p:grpSp>
      <p:cxnSp>
        <p:nvCxnSpPr>
          <p:cNvPr id="160" name="Straight Connector 159">
            <a:extLst>
              <a:ext uri="{FF2B5EF4-FFF2-40B4-BE49-F238E27FC236}">
                <a16:creationId xmlns:a16="http://schemas.microsoft.com/office/drawing/2014/main" id="{B15B6063-C410-9A4A-95E5-A8A43284ED5B}"/>
              </a:ext>
            </a:extLst>
          </p:cNvPr>
          <p:cNvCxnSpPr>
            <a:cxnSpLocks/>
          </p:cNvCxnSpPr>
          <p:nvPr/>
        </p:nvCxnSpPr>
        <p:spPr>
          <a:xfrm>
            <a:off x="7968244" y="537195"/>
            <a:ext cx="430699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BA25B3A-A480-471B-91C4-E8593CFC13C7}"/>
              </a:ext>
            </a:extLst>
          </p:cNvPr>
          <p:cNvGrpSpPr/>
          <p:nvPr userDrawn="1"/>
        </p:nvGrpSpPr>
        <p:grpSpPr>
          <a:xfrm>
            <a:off x="561916" y="4397325"/>
            <a:ext cx="7220451" cy="1133097"/>
            <a:chOff x="587316" y="4397325"/>
            <a:chExt cx="7220451" cy="1133097"/>
          </a:xfrm>
        </p:grpSpPr>
        <p:sp>
          <p:nvSpPr>
            <p:cNvPr id="63" name="TextBox 62">
              <a:extLst>
                <a:ext uri="{FF2B5EF4-FFF2-40B4-BE49-F238E27FC236}">
                  <a16:creationId xmlns:a16="http://schemas.microsoft.com/office/drawing/2014/main" id="{8BD46AB4-B680-4E93-A44D-5405C6089DD3}"/>
                </a:ext>
              </a:extLst>
            </p:cNvPr>
            <p:cNvSpPr txBox="1"/>
            <p:nvPr/>
          </p:nvSpPr>
          <p:spPr>
            <a:xfrm>
              <a:off x="2146867" y="5068964"/>
              <a:ext cx="1588166" cy="46145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INNOVATION</a:t>
              </a:r>
            </a:p>
            <a:p>
              <a:pPr algn="l"/>
              <a:r>
                <a:rPr lang="sk-SK" altLang="en-US" sz="1050" kern="1200">
                  <a:latin typeface="Century Gothic" panose="020B0502020202020204" pitchFamily="34" charset="0"/>
                  <a:sym typeface="Wingdings" panose="05000000000000000000" pitchFamily="2" charset="2"/>
                </a:rPr>
                <a:t>AND THOUGHT LEADERSHIP</a:t>
              </a:r>
            </a:p>
          </p:txBody>
        </p:sp>
        <p:cxnSp>
          <p:nvCxnSpPr>
            <p:cNvPr id="64" name="Straight Connector 63">
              <a:extLst>
                <a:ext uri="{FF2B5EF4-FFF2-40B4-BE49-F238E27FC236}">
                  <a16:creationId xmlns:a16="http://schemas.microsoft.com/office/drawing/2014/main" id="{0EF19011-EF33-490D-9364-84283367B940}"/>
                </a:ext>
              </a:extLst>
            </p:cNvPr>
            <p:cNvCxnSpPr>
              <a:cxnSpLocks/>
            </p:cNvCxnSpPr>
            <p:nvPr/>
          </p:nvCxnSpPr>
          <p:spPr>
            <a:xfrm>
              <a:off x="2067873"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59200FF-1EDB-4158-AC75-E06367489281}"/>
                </a:ext>
              </a:extLst>
            </p:cNvPr>
            <p:cNvCxnSpPr>
              <a:cxnSpLocks/>
            </p:cNvCxnSpPr>
            <p:nvPr/>
          </p:nvCxnSpPr>
          <p:spPr>
            <a:xfrm>
              <a:off x="377323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B3BAC86-23F0-4947-84D0-B75D95375951}"/>
                </a:ext>
              </a:extLst>
            </p:cNvPr>
            <p:cNvCxnSpPr>
              <a:cxnSpLocks/>
            </p:cNvCxnSpPr>
            <p:nvPr/>
          </p:nvCxnSpPr>
          <p:spPr>
            <a:xfrm>
              <a:off x="505308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AC88465-E545-4514-991F-29E7B26B81C3}"/>
                </a:ext>
              </a:extLst>
            </p:cNvPr>
            <p:cNvCxnSpPr>
              <a:cxnSpLocks/>
            </p:cNvCxnSpPr>
            <p:nvPr/>
          </p:nvCxnSpPr>
          <p:spPr>
            <a:xfrm>
              <a:off x="633293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CFA02FF-AB47-4C48-ACBF-51422850F881}"/>
                </a:ext>
              </a:extLst>
            </p:cNvPr>
            <p:cNvSpPr txBox="1"/>
            <p:nvPr/>
          </p:nvSpPr>
          <p:spPr>
            <a:xfrm>
              <a:off x="587316" y="5068964"/>
              <a:ext cx="1588166" cy="30763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DIGITAL</a:t>
              </a:r>
            </a:p>
            <a:p>
              <a:pPr algn="l"/>
              <a:r>
                <a:rPr lang="sk-SK" altLang="en-US" sz="1050" kern="1200">
                  <a:latin typeface="Century Gothic" panose="020B0502020202020204" pitchFamily="34" charset="0"/>
                  <a:sym typeface="Wingdings" panose="05000000000000000000" pitchFamily="2" charset="2"/>
                </a:rPr>
                <a:t>TRANSFORMATION</a:t>
              </a:r>
            </a:p>
          </p:txBody>
        </p:sp>
        <p:cxnSp>
          <p:nvCxnSpPr>
            <p:cNvPr id="77" name="Straight Connector 76">
              <a:extLst>
                <a:ext uri="{FF2B5EF4-FFF2-40B4-BE49-F238E27FC236}">
                  <a16:creationId xmlns:a16="http://schemas.microsoft.com/office/drawing/2014/main" id="{495BD333-08E9-4F57-870F-142589FCA809}"/>
                </a:ext>
              </a:extLst>
            </p:cNvPr>
            <p:cNvCxnSpPr>
              <a:cxnSpLocks/>
            </p:cNvCxnSpPr>
            <p:nvPr/>
          </p:nvCxnSpPr>
          <p:spPr>
            <a:xfrm>
              <a:off x="587316" y="4980347"/>
              <a:ext cx="128498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D34A110-FEAC-4865-A30D-9B3011105ED4}"/>
                </a:ext>
              </a:extLst>
            </p:cNvPr>
            <p:cNvSpPr txBox="1"/>
            <p:nvPr/>
          </p:nvSpPr>
          <p:spPr>
            <a:xfrm>
              <a:off x="3599313" y="5068964"/>
              <a:ext cx="1033767" cy="30763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EXECUTION</a:t>
              </a:r>
            </a:p>
            <a:p>
              <a:pPr algn="l"/>
              <a:r>
                <a:rPr lang="sk-SK" altLang="en-US" sz="1050" kern="1200">
                  <a:latin typeface="Century Gothic" panose="020B0502020202020204" pitchFamily="34" charset="0"/>
                  <a:sym typeface="Wingdings" panose="05000000000000000000" pitchFamily="2" charset="2"/>
                </a:rPr>
                <a:t>EXCELLENCE</a:t>
              </a:r>
            </a:p>
          </p:txBody>
        </p:sp>
        <p:cxnSp>
          <p:nvCxnSpPr>
            <p:cNvPr id="79" name="Straight Connector 78">
              <a:extLst>
                <a:ext uri="{FF2B5EF4-FFF2-40B4-BE49-F238E27FC236}">
                  <a16:creationId xmlns:a16="http://schemas.microsoft.com/office/drawing/2014/main" id="{33A8B38B-7059-44E6-9AC4-251A352F13C1}"/>
                </a:ext>
              </a:extLst>
            </p:cNvPr>
            <p:cNvCxnSpPr>
              <a:cxnSpLocks/>
            </p:cNvCxnSpPr>
            <p:nvPr/>
          </p:nvCxnSpPr>
          <p:spPr>
            <a:xfrm>
              <a:off x="3551740"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ABD55E79-B1EE-491C-8BFE-009EB532830A}"/>
                </a:ext>
              </a:extLst>
            </p:cNvPr>
            <p:cNvSpPr txBox="1"/>
            <p:nvPr/>
          </p:nvSpPr>
          <p:spPr>
            <a:xfrm>
              <a:off x="5059394" y="5068964"/>
              <a:ext cx="1033767" cy="307638"/>
            </a:xfrm>
            <a:prstGeom prst="rect">
              <a:avLst/>
            </a:prstGeom>
            <a:noFill/>
            <a:ln>
              <a:noFill/>
            </a:ln>
          </p:spPr>
          <p:txBody>
            <a:bodyPr wrap="square" lIns="0" tIns="0" rIns="0" bIns="0" rtlCol="0">
              <a:spAutoFit/>
            </a:bodyPr>
            <a:lstStyle/>
            <a:p>
              <a:r>
                <a:rPr lang="sk-SK" sz="1050">
                  <a:latin typeface="Century Gothic" panose="020B0502020202020204" pitchFamily="34" charset="0"/>
                </a:rPr>
                <a:t>UNIQUE</a:t>
              </a:r>
            </a:p>
            <a:p>
              <a:r>
                <a:rPr lang="sk-SK" sz="1050">
                  <a:latin typeface="Century Gothic" panose="020B0502020202020204" pitchFamily="34" charset="0"/>
                </a:rPr>
                <a:t>CULTURE</a:t>
              </a:r>
            </a:p>
          </p:txBody>
        </p:sp>
        <p:cxnSp>
          <p:nvCxnSpPr>
            <p:cNvPr id="81" name="Straight Connector 80">
              <a:extLst>
                <a:ext uri="{FF2B5EF4-FFF2-40B4-BE49-F238E27FC236}">
                  <a16:creationId xmlns:a16="http://schemas.microsoft.com/office/drawing/2014/main" id="{82B5C901-35AC-435A-B62D-7033B313A7C9}"/>
                </a:ext>
              </a:extLst>
            </p:cNvPr>
            <p:cNvCxnSpPr>
              <a:cxnSpLocks/>
            </p:cNvCxnSpPr>
            <p:nvPr/>
          </p:nvCxnSpPr>
          <p:spPr>
            <a:xfrm>
              <a:off x="5035607"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2056E91-872D-4815-A0A3-19C5C4C443B2}"/>
                </a:ext>
              </a:extLst>
            </p:cNvPr>
            <p:cNvSpPr txBox="1"/>
            <p:nvPr/>
          </p:nvSpPr>
          <p:spPr>
            <a:xfrm>
              <a:off x="6519476" y="5068964"/>
              <a:ext cx="1033767" cy="307638"/>
            </a:xfrm>
            <a:prstGeom prst="rect">
              <a:avLst/>
            </a:prstGeom>
            <a:noFill/>
            <a:ln>
              <a:noFill/>
            </a:ln>
          </p:spPr>
          <p:txBody>
            <a:bodyPr wrap="square" lIns="0" tIns="0" rIns="0" bIns="0" rtlCol="0">
              <a:spAutoFit/>
            </a:bodyPr>
            <a:lstStyle/>
            <a:p>
              <a:r>
                <a:rPr lang="sk-SK" sz="1050">
                  <a:latin typeface="Century Gothic" panose="020B0502020202020204" pitchFamily="34" charset="0"/>
                </a:rPr>
                <a:t>INDUSTRY</a:t>
              </a:r>
            </a:p>
            <a:p>
              <a:r>
                <a:rPr lang="sk-SK" sz="1050">
                  <a:latin typeface="Century Gothic" panose="020B0502020202020204" pitchFamily="34" charset="0"/>
                </a:rPr>
                <a:t>EXPERIENCE</a:t>
              </a:r>
            </a:p>
          </p:txBody>
        </p:sp>
        <p:cxnSp>
          <p:nvCxnSpPr>
            <p:cNvPr id="83" name="Straight Connector 82">
              <a:extLst>
                <a:ext uri="{FF2B5EF4-FFF2-40B4-BE49-F238E27FC236}">
                  <a16:creationId xmlns:a16="http://schemas.microsoft.com/office/drawing/2014/main" id="{994645DF-0F05-446A-84F0-E1E690D16829}"/>
                </a:ext>
              </a:extLst>
            </p:cNvPr>
            <p:cNvCxnSpPr>
              <a:cxnSpLocks/>
            </p:cNvCxnSpPr>
            <p:nvPr/>
          </p:nvCxnSpPr>
          <p:spPr>
            <a:xfrm>
              <a:off x="6519476"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C28FA0ED-59F8-4428-8953-023103E56643}"/>
                </a:ext>
              </a:extLst>
            </p:cNvPr>
            <p:cNvGrpSpPr/>
            <p:nvPr/>
          </p:nvGrpSpPr>
          <p:grpSpPr>
            <a:xfrm>
              <a:off x="595374" y="4397325"/>
              <a:ext cx="472469" cy="459983"/>
              <a:chOff x="2827687" y="2375038"/>
              <a:chExt cx="496315" cy="483199"/>
            </a:xfrm>
          </p:grpSpPr>
          <p:sp>
            <p:nvSpPr>
              <p:cNvPr id="102" name="Freeform: Shape 101">
                <a:extLst>
                  <a:ext uri="{FF2B5EF4-FFF2-40B4-BE49-F238E27FC236}">
                    <a16:creationId xmlns:a16="http://schemas.microsoft.com/office/drawing/2014/main" id="{5ED0710F-C1AC-4D19-829C-585F298C01F8}"/>
                  </a:ext>
                </a:extLst>
              </p:cNvPr>
              <p:cNvSpPr/>
              <p:nvPr/>
            </p:nvSpPr>
            <p:spPr>
              <a:xfrm>
                <a:off x="3008517" y="2375038"/>
                <a:ext cx="130594" cy="483199"/>
              </a:xfrm>
              <a:custGeom>
                <a:avLst/>
                <a:gdLst>
                  <a:gd name="connsiteX0" fmla="*/ 102108 w 95250"/>
                  <a:gd name="connsiteY0" fmla="*/ 177070 h 352425"/>
                  <a:gd name="connsiteX1" fmla="*/ 51054 w 95250"/>
                  <a:gd name="connsiteY1" fmla="*/ 354140 h 352425"/>
                  <a:gd name="connsiteX2" fmla="*/ 0 w 95250"/>
                  <a:gd name="connsiteY2" fmla="*/ 177070 h 352425"/>
                  <a:gd name="connsiteX3" fmla="*/ 51054 w 95250"/>
                  <a:gd name="connsiteY3" fmla="*/ 0 h 352425"/>
                  <a:gd name="connsiteX4" fmla="*/ 102108 w 95250"/>
                  <a:gd name="connsiteY4" fmla="*/ 17707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52425">
                    <a:moveTo>
                      <a:pt x="102108" y="177070"/>
                    </a:moveTo>
                    <a:cubicBezTo>
                      <a:pt x="102108" y="274863"/>
                      <a:pt x="79250" y="354140"/>
                      <a:pt x="51054" y="354140"/>
                    </a:cubicBezTo>
                    <a:cubicBezTo>
                      <a:pt x="22858" y="354140"/>
                      <a:pt x="0" y="274863"/>
                      <a:pt x="0" y="177070"/>
                    </a:cubicBezTo>
                    <a:cubicBezTo>
                      <a:pt x="0" y="79277"/>
                      <a:pt x="22858" y="0"/>
                      <a:pt x="51054" y="0"/>
                    </a:cubicBezTo>
                    <a:cubicBezTo>
                      <a:pt x="79250" y="0"/>
                      <a:pt x="102108" y="79277"/>
                      <a:pt x="102108" y="177070"/>
                    </a:cubicBezTo>
                    <a:close/>
                  </a:path>
                </a:pathLst>
              </a:custGeom>
              <a:noFill/>
              <a:ln w="12700" cap="flat">
                <a:solidFill>
                  <a:srgbClr val="C00000"/>
                </a:solidFill>
                <a:prstDash val="solid"/>
                <a:miter/>
              </a:ln>
            </p:spPr>
            <p:txBody>
              <a:bodyPr rtlCol="0" anchor="ctr"/>
              <a:lstStyle/>
              <a:p>
                <a:endParaRPr lang="en-GB" sz="1400"/>
              </a:p>
            </p:txBody>
          </p:sp>
          <p:sp>
            <p:nvSpPr>
              <p:cNvPr id="103" name="Freeform: Shape 102">
                <a:extLst>
                  <a:ext uri="{FF2B5EF4-FFF2-40B4-BE49-F238E27FC236}">
                    <a16:creationId xmlns:a16="http://schemas.microsoft.com/office/drawing/2014/main" id="{CBE095D5-0E51-46B7-9ABB-FE3B61D10D07}"/>
                  </a:ext>
                </a:extLst>
              </p:cNvPr>
              <p:cNvSpPr/>
              <p:nvPr/>
            </p:nvSpPr>
            <p:spPr>
              <a:xfrm>
                <a:off x="2827687" y="2458076"/>
                <a:ext cx="496258" cy="313426"/>
              </a:xfrm>
              <a:custGeom>
                <a:avLst/>
                <a:gdLst>
                  <a:gd name="connsiteX0" fmla="*/ 202936 w 361950"/>
                  <a:gd name="connsiteY0" fmla="*/ 69482 h 228600"/>
                  <a:gd name="connsiteX1" fmla="*/ 345771 w 361950"/>
                  <a:gd name="connsiteY1" fmla="*/ 185924 h 228600"/>
                  <a:gd name="connsiteX2" fmla="*/ 162869 w 361950"/>
                  <a:gd name="connsiteY2" fmla="*/ 163401 h 228600"/>
                  <a:gd name="connsiteX3" fmla="*/ 20034 w 361950"/>
                  <a:gd name="connsiteY3" fmla="*/ 46959 h 228600"/>
                  <a:gd name="connsiteX4" fmla="*/ 202936 w 361950"/>
                  <a:gd name="connsiteY4" fmla="*/ 69482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202936" y="69482"/>
                    </a:moveTo>
                    <a:cubicBezTo>
                      <a:pt x="292886" y="107856"/>
                      <a:pt x="356835" y="159989"/>
                      <a:pt x="345771" y="185924"/>
                    </a:cubicBezTo>
                    <a:cubicBezTo>
                      <a:pt x="334707" y="211859"/>
                      <a:pt x="252819" y="201775"/>
                      <a:pt x="162869" y="163401"/>
                    </a:cubicBezTo>
                    <a:cubicBezTo>
                      <a:pt x="72919" y="125027"/>
                      <a:pt x="8969" y="72895"/>
                      <a:pt x="20034" y="46959"/>
                    </a:cubicBezTo>
                    <a:cubicBezTo>
                      <a:pt x="31098" y="21024"/>
                      <a:pt x="112986" y="31108"/>
                      <a:pt x="202936" y="69482"/>
                    </a:cubicBezTo>
                    <a:close/>
                  </a:path>
                </a:pathLst>
              </a:custGeom>
              <a:noFill/>
              <a:ln w="12700" cap="flat">
                <a:solidFill>
                  <a:srgbClr val="C00000"/>
                </a:solidFill>
                <a:prstDash val="solid"/>
                <a:miter/>
              </a:ln>
            </p:spPr>
            <p:txBody>
              <a:bodyPr rtlCol="0" anchor="ctr"/>
              <a:lstStyle/>
              <a:p>
                <a:endParaRPr lang="en-GB" sz="1400"/>
              </a:p>
            </p:txBody>
          </p:sp>
          <p:sp>
            <p:nvSpPr>
              <p:cNvPr id="104" name="Freeform: Shape 103">
                <a:extLst>
                  <a:ext uri="{FF2B5EF4-FFF2-40B4-BE49-F238E27FC236}">
                    <a16:creationId xmlns:a16="http://schemas.microsoft.com/office/drawing/2014/main" id="{5410F591-8AF8-4024-A204-3555701DE2BD}"/>
                  </a:ext>
                </a:extLst>
              </p:cNvPr>
              <p:cNvSpPr/>
              <p:nvPr/>
            </p:nvSpPr>
            <p:spPr>
              <a:xfrm>
                <a:off x="2827744" y="2458188"/>
                <a:ext cx="496258" cy="313426"/>
              </a:xfrm>
              <a:custGeom>
                <a:avLst/>
                <a:gdLst>
                  <a:gd name="connsiteX0" fmla="*/ 345771 w 361950"/>
                  <a:gd name="connsiteY0" fmla="*/ 46959 h 228600"/>
                  <a:gd name="connsiteX1" fmla="*/ 202936 w 361950"/>
                  <a:gd name="connsiteY1" fmla="*/ 163401 h 228600"/>
                  <a:gd name="connsiteX2" fmla="*/ 20034 w 361950"/>
                  <a:gd name="connsiteY2" fmla="*/ 185924 h 228600"/>
                  <a:gd name="connsiteX3" fmla="*/ 162869 w 361950"/>
                  <a:gd name="connsiteY3" fmla="*/ 69482 h 228600"/>
                  <a:gd name="connsiteX4" fmla="*/ 345771 w 361950"/>
                  <a:gd name="connsiteY4" fmla="*/ 4695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345771" y="46959"/>
                    </a:moveTo>
                    <a:cubicBezTo>
                      <a:pt x="356835" y="72894"/>
                      <a:pt x="292886" y="125027"/>
                      <a:pt x="202936" y="163401"/>
                    </a:cubicBezTo>
                    <a:cubicBezTo>
                      <a:pt x="112986" y="201775"/>
                      <a:pt x="31098" y="211859"/>
                      <a:pt x="20034" y="185924"/>
                    </a:cubicBezTo>
                    <a:cubicBezTo>
                      <a:pt x="8969" y="159989"/>
                      <a:pt x="72919" y="107856"/>
                      <a:pt x="162869" y="69482"/>
                    </a:cubicBezTo>
                    <a:cubicBezTo>
                      <a:pt x="252819" y="31108"/>
                      <a:pt x="334707" y="21025"/>
                      <a:pt x="345771" y="46959"/>
                    </a:cubicBezTo>
                    <a:close/>
                  </a:path>
                </a:pathLst>
              </a:custGeom>
              <a:noFill/>
              <a:ln w="12700" cap="flat">
                <a:solidFill>
                  <a:srgbClr val="C00000"/>
                </a:solidFill>
                <a:prstDash val="solid"/>
                <a:miter/>
              </a:ln>
            </p:spPr>
            <p:txBody>
              <a:bodyPr rtlCol="0" anchor="ctr"/>
              <a:lstStyle/>
              <a:p>
                <a:endParaRPr lang="en-GB" sz="1400"/>
              </a:p>
            </p:txBody>
          </p:sp>
          <p:sp>
            <p:nvSpPr>
              <p:cNvPr id="105" name="Freeform: Shape 104">
                <a:extLst>
                  <a:ext uri="{FF2B5EF4-FFF2-40B4-BE49-F238E27FC236}">
                    <a16:creationId xmlns:a16="http://schemas.microsoft.com/office/drawing/2014/main" id="{D04237E6-FF6D-4388-8EBB-0B9D5E648C31}"/>
                  </a:ext>
                </a:extLst>
              </p:cNvPr>
              <p:cNvSpPr/>
              <p:nvPr/>
            </p:nvSpPr>
            <p:spPr>
              <a:xfrm>
                <a:off x="3047173" y="2586469"/>
                <a:ext cx="52238" cy="52238"/>
              </a:xfrm>
              <a:custGeom>
                <a:avLst/>
                <a:gdLst>
                  <a:gd name="connsiteX0" fmla="*/ 45720 w 38100"/>
                  <a:gd name="connsiteY0" fmla="*/ 22860 h 38100"/>
                  <a:gd name="connsiteX1" fmla="*/ 22860 w 38100"/>
                  <a:gd name="connsiteY1" fmla="*/ 45720 h 38100"/>
                  <a:gd name="connsiteX2" fmla="*/ 0 w 38100"/>
                  <a:gd name="connsiteY2" fmla="*/ 22860 h 38100"/>
                  <a:gd name="connsiteX3" fmla="*/ 22860 w 38100"/>
                  <a:gd name="connsiteY3" fmla="*/ 0 h 38100"/>
                  <a:gd name="connsiteX4" fmla="*/ 45720 w 38100"/>
                  <a:gd name="connsiteY4" fmla="*/ 22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6" name="Freeform: Shape 105">
                <a:extLst>
                  <a:ext uri="{FF2B5EF4-FFF2-40B4-BE49-F238E27FC236}">
                    <a16:creationId xmlns:a16="http://schemas.microsoft.com/office/drawing/2014/main" id="{35C64434-95A7-47B8-B237-F35C67E733E6}"/>
                  </a:ext>
                </a:extLst>
              </p:cNvPr>
              <p:cNvSpPr/>
              <p:nvPr/>
            </p:nvSpPr>
            <p:spPr>
              <a:xfrm>
                <a:off x="2930421" y="249048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7" name="Freeform: Shape 106">
                <a:extLst>
                  <a:ext uri="{FF2B5EF4-FFF2-40B4-BE49-F238E27FC236}">
                    <a16:creationId xmlns:a16="http://schemas.microsoft.com/office/drawing/2014/main" id="{371BE905-36B0-4C1A-A5E4-F51F5C50D732}"/>
                  </a:ext>
                </a:extLst>
              </p:cNvPr>
              <p:cNvSpPr/>
              <p:nvPr/>
            </p:nvSpPr>
            <p:spPr>
              <a:xfrm>
                <a:off x="3250508" y="2570276"/>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8" name="Freeform: Shape 107">
                <a:extLst>
                  <a:ext uri="{FF2B5EF4-FFF2-40B4-BE49-F238E27FC236}">
                    <a16:creationId xmlns:a16="http://schemas.microsoft.com/office/drawing/2014/main" id="{4B1D0AEA-5B4C-42E5-AAC4-FB99131AA6A6}"/>
                  </a:ext>
                </a:extLst>
              </p:cNvPr>
              <p:cNvSpPr/>
              <p:nvPr/>
            </p:nvSpPr>
            <p:spPr>
              <a:xfrm>
                <a:off x="3102675" y="280051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grpSp>
        <p:grpSp>
          <p:nvGrpSpPr>
            <p:cNvPr id="85" name="Group 84">
              <a:extLst>
                <a:ext uri="{FF2B5EF4-FFF2-40B4-BE49-F238E27FC236}">
                  <a16:creationId xmlns:a16="http://schemas.microsoft.com/office/drawing/2014/main" id="{C4CE59AB-1D28-4CF0-B841-68667F61CB1A}"/>
                </a:ext>
              </a:extLst>
            </p:cNvPr>
            <p:cNvGrpSpPr/>
            <p:nvPr/>
          </p:nvGrpSpPr>
          <p:grpSpPr>
            <a:xfrm>
              <a:off x="2210011" y="4418077"/>
              <a:ext cx="248640" cy="459485"/>
              <a:chOff x="6265015" y="5709762"/>
              <a:chExt cx="261189" cy="482675"/>
            </a:xfrm>
          </p:grpSpPr>
          <p:sp>
            <p:nvSpPr>
              <p:cNvPr id="98" name="Freeform: Shape 97">
                <a:extLst>
                  <a:ext uri="{FF2B5EF4-FFF2-40B4-BE49-F238E27FC236}">
                    <a16:creationId xmlns:a16="http://schemas.microsoft.com/office/drawing/2014/main" id="{CF4D1E4A-B3D6-46C6-85CB-22E469934D85}"/>
                  </a:ext>
                </a:extLst>
              </p:cNvPr>
              <p:cNvSpPr/>
              <p:nvPr/>
            </p:nvSpPr>
            <p:spPr>
              <a:xfrm>
                <a:off x="6265015" y="5709762"/>
                <a:ext cx="261189" cy="352604"/>
              </a:xfrm>
              <a:custGeom>
                <a:avLst/>
                <a:gdLst>
                  <a:gd name="connsiteX0" fmla="*/ 192024 w 190500"/>
                  <a:gd name="connsiteY0" fmla="*/ 95917 h 257175"/>
                  <a:gd name="connsiteX1" fmla="*/ 188214 w 190500"/>
                  <a:gd name="connsiteY1" fmla="*/ 122682 h 257175"/>
                  <a:gd name="connsiteX2" fmla="*/ 187643 w 190500"/>
                  <a:gd name="connsiteY2" fmla="*/ 124492 h 257175"/>
                  <a:gd name="connsiteX3" fmla="*/ 180118 w 190500"/>
                  <a:gd name="connsiteY3" fmla="*/ 142208 h 257175"/>
                  <a:gd name="connsiteX4" fmla="*/ 144780 w 190500"/>
                  <a:gd name="connsiteY4" fmla="*/ 261747 h 257175"/>
                  <a:gd name="connsiteX5" fmla="*/ 47339 w 190500"/>
                  <a:gd name="connsiteY5" fmla="*/ 261747 h 257175"/>
                  <a:gd name="connsiteX6" fmla="*/ 12192 w 190500"/>
                  <a:gd name="connsiteY6" fmla="*/ 142780 h 257175"/>
                  <a:gd name="connsiteX7" fmla="*/ 4191 w 190500"/>
                  <a:gd name="connsiteY7" fmla="*/ 123825 h 257175"/>
                  <a:gd name="connsiteX8" fmla="*/ 3810 w 190500"/>
                  <a:gd name="connsiteY8" fmla="*/ 122777 h 257175"/>
                  <a:gd name="connsiteX9" fmla="*/ 0 w 190500"/>
                  <a:gd name="connsiteY9" fmla="*/ 96012 h 257175"/>
                  <a:gd name="connsiteX10" fmla="*/ 96012 w 190500"/>
                  <a:gd name="connsiteY10" fmla="*/ 0 h 257175"/>
                  <a:gd name="connsiteX11" fmla="*/ 192024 w 190500"/>
                  <a:gd name="connsiteY11" fmla="*/ 9591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257175">
                    <a:moveTo>
                      <a:pt x="192024" y="95917"/>
                    </a:moveTo>
                    <a:cubicBezTo>
                      <a:pt x="192024" y="105251"/>
                      <a:pt x="190691" y="114205"/>
                      <a:pt x="188214" y="122682"/>
                    </a:cubicBezTo>
                    <a:cubicBezTo>
                      <a:pt x="188024" y="123254"/>
                      <a:pt x="187833" y="123921"/>
                      <a:pt x="187643" y="124492"/>
                    </a:cubicBezTo>
                    <a:cubicBezTo>
                      <a:pt x="187643" y="124492"/>
                      <a:pt x="182594" y="136017"/>
                      <a:pt x="180118" y="142208"/>
                    </a:cubicBezTo>
                    <a:cubicBezTo>
                      <a:pt x="159734" y="193834"/>
                      <a:pt x="144780" y="261747"/>
                      <a:pt x="144780" y="261747"/>
                    </a:cubicBezTo>
                    <a:lnTo>
                      <a:pt x="47339" y="261747"/>
                    </a:lnTo>
                    <a:cubicBezTo>
                      <a:pt x="47339" y="261747"/>
                      <a:pt x="32480" y="194310"/>
                      <a:pt x="12192" y="142780"/>
                    </a:cubicBezTo>
                    <a:cubicBezTo>
                      <a:pt x="9525" y="136112"/>
                      <a:pt x="6858" y="129731"/>
                      <a:pt x="4191" y="123825"/>
                    </a:cubicBezTo>
                    <a:cubicBezTo>
                      <a:pt x="4001" y="123539"/>
                      <a:pt x="3905" y="123158"/>
                      <a:pt x="3810" y="122777"/>
                    </a:cubicBezTo>
                    <a:cubicBezTo>
                      <a:pt x="1334" y="114300"/>
                      <a:pt x="0" y="105347"/>
                      <a:pt x="0" y="96012"/>
                    </a:cubicBezTo>
                    <a:cubicBezTo>
                      <a:pt x="0" y="42958"/>
                      <a:pt x="43053" y="0"/>
                      <a:pt x="96012" y="0"/>
                    </a:cubicBezTo>
                    <a:cubicBezTo>
                      <a:pt x="149066" y="-95"/>
                      <a:pt x="192024" y="42863"/>
                      <a:pt x="192024" y="95917"/>
                    </a:cubicBezTo>
                    <a:close/>
                  </a:path>
                </a:pathLst>
              </a:custGeom>
              <a:noFill/>
              <a:ln w="12700" cap="flat">
                <a:solidFill>
                  <a:srgbClr val="C00000"/>
                </a:solidFill>
                <a:prstDash val="solid"/>
                <a:round/>
              </a:ln>
            </p:spPr>
            <p:txBody>
              <a:bodyPr rtlCol="0" anchor="ctr"/>
              <a:lstStyle/>
              <a:p>
                <a:endParaRPr lang="en-GB" sz="1400"/>
              </a:p>
            </p:txBody>
          </p:sp>
          <p:sp>
            <p:nvSpPr>
              <p:cNvPr id="99" name="Freeform: Shape 98">
                <a:extLst>
                  <a:ext uri="{FF2B5EF4-FFF2-40B4-BE49-F238E27FC236}">
                    <a16:creationId xmlns:a16="http://schemas.microsoft.com/office/drawing/2014/main" id="{669477EB-3313-4278-87FC-376DDE8965F2}"/>
                  </a:ext>
                </a:extLst>
              </p:cNvPr>
              <p:cNvSpPr/>
              <p:nvPr/>
            </p:nvSpPr>
            <p:spPr>
              <a:xfrm>
                <a:off x="6329920" y="6102851"/>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sz="1400"/>
              </a:p>
            </p:txBody>
          </p:sp>
          <p:sp>
            <p:nvSpPr>
              <p:cNvPr id="100" name="Freeform: Shape 99">
                <a:extLst>
                  <a:ext uri="{FF2B5EF4-FFF2-40B4-BE49-F238E27FC236}">
                    <a16:creationId xmlns:a16="http://schemas.microsoft.com/office/drawing/2014/main" id="{8A674DC8-8DEA-4AE4-A101-CB717717E2C1}"/>
                  </a:ext>
                </a:extLst>
              </p:cNvPr>
              <p:cNvSpPr/>
              <p:nvPr/>
            </p:nvSpPr>
            <p:spPr>
              <a:xfrm>
                <a:off x="6329790" y="6141115"/>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sz="1400"/>
              </a:p>
            </p:txBody>
          </p:sp>
          <p:sp>
            <p:nvSpPr>
              <p:cNvPr id="101" name="Freeform: Shape 100">
                <a:extLst>
                  <a:ext uri="{FF2B5EF4-FFF2-40B4-BE49-F238E27FC236}">
                    <a16:creationId xmlns:a16="http://schemas.microsoft.com/office/drawing/2014/main" id="{1693A551-5958-4248-8688-BA36E5671E92}"/>
                  </a:ext>
                </a:extLst>
              </p:cNvPr>
              <p:cNvSpPr/>
              <p:nvPr/>
            </p:nvSpPr>
            <p:spPr>
              <a:xfrm>
                <a:off x="6367139" y="6179378"/>
                <a:ext cx="52238" cy="13059"/>
              </a:xfrm>
              <a:custGeom>
                <a:avLst/>
                <a:gdLst>
                  <a:gd name="connsiteX0" fmla="*/ 0 w 38100"/>
                  <a:gd name="connsiteY0" fmla="*/ 0 h 0"/>
                  <a:gd name="connsiteX1" fmla="*/ 42958 w 38100"/>
                  <a:gd name="connsiteY1" fmla="*/ 0 h 0"/>
                </a:gdLst>
                <a:ahLst/>
                <a:cxnLst>
                  <a:cxn ang="0">
                    <a:pos x="connsiteX0" y="connsiteY0"/>
                  </a:cxn>
                  <a:cxn ang="0">
                    <a:pos x="connsiteX1" y="connsiteY1"/>
                  </a:cxn>
                </a:cxnLst>
                <a:rect l="l" t="t" r="r" b="b"/>
                <a:pathLst>
                  <a:path w="38100">
                    <a:moveTo>
                      <a:pt x="0" y="0"/>
                    </a:moveTo>
                    <a:lnTo>
                      <a:pt x="42958" y="0"/>
                    </a:lnTo>
                  </a:path>
                </a:pathLst>
              </a:custGeom>
              <a:ln w="12700" cap="rnd">
                <a:solidFill>
                  <a:srgbClr val="C00000"/>
                </a:solidFill>
                <a:prstDash val="solid"/>
                <a:round/>
              </a:ln>
            </p:spPr>
            <p:txBody>
              <a:bodyPr rtlCol="0" anchor="ctr"/>
              <a:lstStyle/>
              <a:p>
                <a:endParaRPr lang="en-GB" sz="1400"/>
              </a:p>
            </p:txBody>
          </p:sp>
        </p:grpSp>
        <p:grpSp>
          <p:nvGrpSpPr>
            <p:cNvPr id="86" name="Group 85">
              <a:extLst>
                <a:ext uri="{FF2B5EF4-FFF2-40B4-BE49-F238E27FC236}">
                  <a16:creationId xmlns:a16="http://schemas.microsoft.com/office/drawing/2014/main" id="{48ACFC66-5C54-4D93-B554-48ED1D12E11A}"/>
                </a:ext>
              </a:extLst>
            </p:cNvPr>
            <p:cNvGrpSpPr/>
            <p:nvPr/>
          </p:nvGrpSpPr>
          <p:grpSpPr>
            <a:xfrm>
              <a:off x="3585215" y="4481362"/>
              <a:ext cx="419609" cy="415995"/>
              <a:chOff x="6443026" y="2417970"/>
              <a:chExt cx="440787" cy="436990"/>
            </a:xfrm>
          </p:grpSpPr>
          <p:sp>
            <p:nvSpPr>
              <p:cNvPr id="92" name="Freeform: Shape 91">
                <a:extLst>
                  <a:ext uri="{FF2B5EF4-FFF2-40B4-BE49-F238E27FC236}">
                    <a16:creationId xmlns:a16="http://schemas.microsoft.com/office/drawing/2014/main" id="{1F17F109-6185-4B09-B054-4818D5E55F75}"/>
                  </a:ext>
                </a:extLst>
              </p:cNvPr>
              <p:cNvSpPr/>
              <p:nvPr/>
            </p:nvSpPr>
            <p:spPr>
              <a:xfrm>
                <a:off x="6443026" y="2417970"/>
                <a:ext cx="65476" cy="65476"/>
              </a:xfrm>
              <a:custGeom>
                <a:avLst/>
                <a:gdLst>
                  <a:gd name="connsiteX0" fmla="*/ 0 w 65476"/>
                  <a:gd name="connsiteY0" fmla="*/ 70715 h 65476"/>
                  <a:gd name="connsiteX1" fmla="*/ 0 w 65476"/>
                  <a:gd name="connsiteY1" fmla="*/ 0 h 65476"/>
                  <a:gd name="connsiteX2" fmla="*/ 68226 w 65476"/>
                  <a:gd name="connsiteY2" fmla="*/ 0 h 65476"/>
                </a:gdLst>
                <a:ahLst/>
                <a:cxnLst>
                  <a:cxn ang="0">
                    <a:pos x="connsiteX0" y="connsiteY0"/>
                  </a:cxn>
                  <a:cxn ang="0">
                    <a:pos x="connsiteX1" y="connsiteY1"/>
                  </a:cxn>
                  <a:cxn ang="0">
                    <a:pos x="connsiteX2" y="connsiteY2"/>
                  </a:cxn>
                </a:cxnLst>
                <a:rect l="l" t="t" r="r" b="b"/>
                <a:pathLst>
                  <a:path w="65476" h="65476">
                    <a:moveTo>
                      <a:pt x="0" y="70715"/>
                    </a:moveTo>
                    <a:lnTo>
                      <a:pt x="0" y="0"/>
                    </a:lnTo>
                    <a:lnTo>
                      <a:pt x="68226" y="0"/>
                    </a:lnTo>
                  </a:path>
                </a:pathLst>
              </a:custGeom>
              <a:noFill/>
              <a:ln w="12700" cap="flat">
                <a:solidFill>
                  <a:srgbClr val="C00000"/>
                </a:solidFill>
                <a:prstDash val="solid"/>
                <a:round/>
              </a:ln>
            </p:spPr>
            <p:txBody>
              <a:bodyPr rtlCol="0" anchor="ctr"/>
              <a:lstStyle/>
              <a:p>
                <a:endParaRPr lang="en-GB" sz="1400"/>
              </a:p>
            </p:txBody>
          </p:sp>
          <p:sp>
            <p:nvSpPr>
              <p:cNvPr id="93" name="Freeform: Shape 92">
                <a:extLst>
                  <a:ext uri="{FF2B5EF4-FFF2-40B4-BE49-F238E27FC236}">
                    <a16:creationId xmlns:a16="http://schemas.microsoft.com/office/drawing/2014/main" id="{0DADC30F-7BE5-4A3A-98D9-A6967846A604}"/>
                  </a:ext>
                </a:extLst>
              </p:cNvPr>
              <p:cNvSpPr/>
              <p:nvPr/>
            </p:nvSpPr>
            <p:spPr>
              <a:xfrm>
                <a:off x="6815849" y="2417970"/>
                <a:ext cx="65476" cy="65476"/>
              </a:xfrm>
              <a:custGeom>
                <a:avLst/>
                <a:gdLst>
                  <a:gd name="connsiteX0" fmla="*/ 0 w 65476"/>
                  <a:gd name="connsiteY0" fmla="*/ 0 h 65476"/>
                  <a:gd name="connsiteX1" fmla="*/ 70846 w 65476"/>
                  <a:gd name="connsiteY1" fmla="*/ 0 h 65476"/>
                  <a:gd name="connsiteX2" fmla="*/ 70846 w 65476"/>
                  <a:gd name="connsiteY2" fmla="*/ 68226 h 65476"/>
                </a:gdLst>
                <a:ahLst/>
                <a:cxnLst>
                  <a:cxn ang="0">
                    <a:pos x="connsiteX0" y="connsiteY0"/>
                  </a:cxn>
                  <a:cxn ang="0">
                    <a:pos x="connsiteX1" y="connsiteY1"/>
                  </a:cxn>
                  <a:cxn ang="0">
                    <a:pos x="connsiteX2" y="connsiteY2"/>
                  </a:cxn>
                </a:cxnLst>
                <a:rect l="l" t="t" r="r" b="b"/>
                <a:pathLst>
                  <a:path w="65476" h="65476">
                    <a:moveTo>
                      <a:pt x="0" y="0"/>
                    </a:moveTo>
                    <a:lnTo>
                      <a:pt x="70846" y="0"/>
                    </a:lnTo>
                    <a:lnTo>
                      <a:pt x="70846" y="68226"/>
                    </a:lnTo>
                  </a:path>
                </a:pathLst>
              </a:custGeom>
              <a:noFill/>
              <a:ln w="12700" cap="flat">
                <a:solidFill>
                  <a:srgbClr val="C00000"/>
                </a:solidFill>
                <a:prstDash val="solid"/>
                <a:round/>
              </a:ln>
            </p:spPr>
            <p:txBody>
              <a:bodyPr rtlCol="0" anchor="ctr"/>
              <a:lstStyle/>
              <a:p>
                <a:endParaRPr lang="en-GB" sz="1400"/>
              </a:p>
            </p:txBody>
          </p:sp>
          <p:sp>
            <p:nvSpPr>
              <p:cNvPr id="94" name="Freeform: Shape 93">
                <a:extLst>
                  <a:ext uri="{FF2B5EF4-FFF2-40B4-BE49-F238E27FC236}">
                    <a16:creationId xmlns:a16="http://schemas.microsoft.com/office/drawing/2014/main" id="{DF9332DE-C5EC-4785-A2F8-055D02C182DA}"/>
                  </a:ext>
                </a:extLst>
              </p:cNvPr>
              <p:cNvSpPr/>
              <p:nvPr/>
            </p:nvSpPr>
            <p:spPr>
              <a:xfrm>
                <a:off x="6818337" y="2786996"/>
                <a:ext cx="65476" cy="65476"/>
              </a:xfrm>
              <a:custGeom>
                <a:avLst/>
                <a:gdLst>
                  <a:gd name="connsiteX0" fmla="*/ 68357 w 65476"/>
                  <a:gd name="connsiteY0" fmla="*/ 0 h 65476"/>
                  <a:gd name="connsiteX1" fmla="*/ 68357 w 65476"/>
                  <a:gd name="connsiteY1" fmla="*/ 70715 h 65476"/>
                  <a:gd name="connsiteX2" fmla="*/ 0 w 65476"/>
                  <a:gd name="connsiteY2" fmla="*/ 70715 h 65476"/>
                </a:gdLst>
                <a:ahLst/>
                <a:cxnLst>
                  <a:cxn ang="0">
                    <a:pos x="connsiteX0" y="connsiteY0"/>
                  </a:cxn>
                  <a:cxn ang="0">
                    <a:pos x="connsiteX1" y="connsiteY1"/>
                  </a:cxn>
                  <a:cxn ang="0">
                    <a:pos x="connsiteX2" y="connsiteY2"/>
                  </a:cxn>
                </a:cxnLst>
                <a:rect l="l" t="t" r="r" b="b"/>
                <a:pathLst>
                  <a:path w="65476" h="65476">
                    <a:moveTo>
                      <a:pt x="68357" y="0"/>
                    </a:moveTo>
                    <a:lnTo>
                      <a:pt x="68357" y="70715"/>
                    </a:lnTo>
                    <a:lnTo>
                      <a:pt x="0" y="70715"/>
                    </a:lnTo>
                  </a:path>
                </a:pathLst>
              </a:custGeom>
              <a:noFill/>
              <a:ln w="12700" cap="flat">
                <a:solidFill>
                  <a:srgbClr val="C00000"/>
                </a:solidFill>
                <a:prstDash val="solid"/>
                <a:round/>
              </a:ln>
            </p:spPr>
            <p:txBody>
              <a:bodyPr rtlCol="0" anchor="ctr"/>
              <a:lstStyle/>
              <a:p>
                <a:endParaRPr lang="en-GB" sz="1400"/>
              </a:p>
            </p:txBody>
          </p:sp>
          <p:sp>
            <p:nvSpPr>
              <p:cNvPr id="95" name="Freeform: Shape 94">
                <a:extLst>
                  <a:ext uri="{FF2B5EF4-FFF2-40B4-BE49-F238E27FC236}">
                    <a16:creationId xmlns:a16="http://schemas.microsoft.com/office/drawing/2014/main" id="{0EA91BD6-0509-4B10-B975-B3BC2744E586}"/>
                  </a:ext>
                </a:extLst>
              </p:cNvPr>
              <p:cNvSpPr/>
              <p:nvPr/>
            </p:nvSpPr>
            <p:spPr>
              <a:xfrm>
                <a:off x="6443026" y="2789484"/>
                <a:ext cx="65476" cy="65476"/>
              </a:xfrm>
              <a:custGeom>
                <a:avLst/>
                <a:gdLst>
                  <a:gd name="connsiteX0" fmla="*/ 70846 w 65476"/>
                  <a:gd name="connsiteY0" fmla="*/ 68226 h 65476"/>
                  <a:gd name="connsiteX1" fmla="*/ 0 w 65476"/>
                  <a:gd name="connsiteY1" fmla="*/ 68226 h 65476"/>
                  <a:gd name="connsiteX2" fmla="*/ 0 w 65476"/>
                  <a:gd name="connsiteY2" fmla="*/ 0 h 65476"/>
                </a:gdLst>
                <a:ahLst/>
                <a:cxnLst>
                  <a:cxn ang="0">
                    <a:pos x="connsiteX0" y="connsiteY0"/>
                  </a:cxn>
                  <a:cxn ang="0">
                    <a:pos x="connsiteX1" y="connsiteY1"/>
                  </a:cxn>
                  <a:cxn ang="0">
                    <a:pos x="connsiteX2" y="connsiteY2"/>
                  </a:cxn>
                </a:cxnLst>
                <a:rect l="l" t="t" r="r" b="b"/>
                <a:pathLst>
                  <a:path w="65476" h="65476">
                    <a:moveTo>
                      <a:pt x="70846" y="68226"/>
                    </a:moveTo>
                    <a:lnTo>
                      <a:pt x="0" y="68226"/>
                    </a:lnTo>
                    <a:lnTo>
                      <a:pt x="0" y="0"/>
                    </a:lnTo>
                  </a:path>
                </a:pathLst>
              </a:custGeom>
              <a:noFill/>
              <a:ln w="12700" cap="flat">
                <a:solidFill>
                  <a:srgbClr val="C00000"/>
                </a:solidFill>
                <a:prstDash val="solid"/>
                <a:round/>
              </a:ln>
            </p:spPr>
            <p:txBody>
              <a:bodyPr rtlCol="0" anchor="ctr"/>
              <a:lstStyle/>
              <a:p>
                <a:endParaRPr lang="en-GB" sz="1400"/>
              </a:p>
            </p:txBody>
          </p:sp>
          <p:sp>
            <p:nvSpPr>
              <p:cNvPr id="96" name="Freeform: Shape 95">
                <a:extLst>
                  <a:ext uri="{FF2B5EF4-FFF2-40B4-BE49-F238E27FC236}">
                    <a16:creationId xmlns:a16="http://schemas.microsoft.com/office/drawing/2014/main" id="{0EB4507F-1049-46C5-A8FD-8739A9D231AC}"/>
                  </a:ext>
                </a:extLst>
              </p:cNvPr>
              <p:cNvSpPr/>
              <p:nvPr/>
            </p:nvSpPr>
            <p:spPr>
              <a:xfrm>
                <a:off x="6554205" y="2635352"/>
                <a:ext cx="209525" cy="13095"/>
              </a:xfrm>
              <a:custGeom>
                <a:avLst/>
                <a:gdLst>
                  <a:gd name="connsiteX0" fmla="*/ 0 w 209524"/>
                  <a:gd name="connsiteY0" fmla="*/ 0 h 0"/>
                  <a:gd name="connsiteX1" fmla="*/ 222489 w 209524"/>
                  <a:gd name="connsiteY1" fmla="*/ 0 h 0"/>
                </a:gdLst>
                <a:ahLst/>
                <a:cxnLst>
                  <a:cxn ang="0">
                    <a:pos x="connsiteX0" y="connsiteY0"/>
                  </a:cxn>
                  <a:cxn ang="0">
                    <a:pos x="connsiteX1" y="connsiteY1"/>
                  </a:cxn>
                </a:cxnLst>
                <a:rect l="l" t="t" r="r" b="b"/>
                <a:pathLst>
                  <a:path w="209524">
                    <a:moveTo>
                      <a:pt x="0" y="0"/>
                    </a:moveTo>
                    <a:lnTo>
                      <a:pt x="222489" y="0"/>
                    </a:lnTo>
                  </a:path>
                </a:pathLst>
              </a:custGeom>
              <a:ln w="12700" cap="flat">
                <a:solidFill>
                  <a:srgbClr val="C00000"/>
                </a:solidFill>
                <a:prstDash val="solid"/>
                <a:round/>
              </a:ln>
            </p:spPr>
            <p:txBody>
              <a:bodyPr rtlCol="0" anchor="ctr"/>
              <a:lstStyle/>
              <a:p>
                <a:endParaRPr lang="en-GB" sz="1400"/>
              </a:p>
            </p:txBody>
          </p:sp>
          <p:sp>
            <p:nvSpPr>
              <p:cNvPr id="97" name="Freeform: Shape 96">
                <a:extLst>
                  <a:ext uri="{FF2B5EF4-FFF2-40B4-BE49-F238E27FC236}">
                    <a16:creationId xmlns:a16="http://schemas.microsoft.com/office/drawing/2014/main" id="{2A438058-C932-4E9D-88C8-DEA93E0DF7E2}"/>
                  </a:ext>
                </a:extLst>
              </p:cNvPr>
              <p:cNvSpPr/>
              <p:nvPr/>
            </p:nvSpPr>
            <p:spPr>
              <a:xfrm>
                <a:off x="6665515" y="2524173"/>
                <a:ext cx="13095" cy="209525"/>
              </a:xfrm>
              <a:custGeom>
                <a:avLst/>
                <a:gdLst>
                  <a:gd name="connsiteX0" fmla="*/ 0 w 0"/>
                  <a:gd name="connsiteY0" fmla="*/ 222358 h 209524"/>
                  <a:gd name="connsiteX1" fmla="*/ 0 w 0"/>
                  <a:gd name="connsiteY1" fmla="*/ 0 h 209524"/>
                </a:gdLst>
                <a:ahLst/>
                <a:cxnLst>
                  <a:cxn ang="0">
                    <a:pos x="connsiteX0" y="connsiteY0"/>
                  </a:cxn>
                  <a:cxn ang="0">
                    <a:pos x="connsiteX1" y="connsiteY1"/>
                  </a:cxn>
                </a:cxnLst>
                <a:rect l="l" t="t" r="r" b="b"/>
                <a:pathLst>
                  <a:path h="209524">
                    <a:moveTo>
                      <a:pt x="0" y="222358"/>
                    </a:moveTo>
                    <a:lnTo>
                      <a:pt x="0" y="0"/>
                    </a:lnTo>
                  </a:path>
                </a:pathLst>
              </a:custGeom>
              <a:ln w="12700" cap="flat">
                <a:solidFill>
                  <a:srgbClr val="C00000"/>
                </a:solidFill>
                <a:prstDash val="solid"/>
                <a:round/>
              </a:ln>
            </p:spPr>
            <p:txBody>
              <a:bodyPr rtlCol="0" anchor="ctr"/>
              <a:lstStyle/>
              <a:p>
                <a:endParaRPr lang="en-GB" sz="1400"/>
              </a:p>
            </p:txBody>
          </p:sp>
        </p:grpSp>
        <p:sp>
          <p:nvSpPr>
            <p:cNvPr id="87" name="Freeform: Shape 86">
              <a:extLst>
                <a:ext uri="{FF2B5EF4-FFF2-40B4-BE49-F238E27FC236}">
                  <a16:creationId xmlns:a16="http://schemas.microsoft.com/office/drawing/2014/main" id="{4B7553CF-7C5D-49EA-B669-EA4446A1C601}"/>
                </a:ext>
              </a:extLst>
            </p:cNvPr>
            <p:cNvSpPr/>
            <p:nvPr/>
          </p:nvSpPr>
          <p:spPr>
            <a:xfrm>
              <a:off x="5014807" y="4496663"/>
              <a:ext cx="459983" cy="385391"/>
            </a:xfrm>
            <a:custGeom>
              <a:avLst/>
              <a:gdLst>
                <a:gd name="connsiteX0" fmla="*/ 348104 w 352425"/>
                <a:gd name="connsiteY0" fmla="*/ 128975 h 295275"/>
                <a:gd name="connsiteX1" fmla="*/ 178844 w 352425"/>
                <a:gd name="connsiteY1" fmla="*/ 295472 h 295275"/>
                <a:gd name="connsiteX2" fmla="*/ 9680 w 352425"/>
                <a:gd name="connsiteY2" fmla="*/ 128975 h 295275"/>
                <a:gd name="connsiteX3" fmla="*/ 56924 w 352425"/>
                <a:gd name="connsiteY3" fmla="*/ 7817 h 295275"/>
                <a:gd name="connsiteX4" fmla="*/ 178082 w 352425"/>
                <a:gd name="connsiteY4" fmla="*/ 55061 h 295275"/>
                <a:gd name="connsiteX5" fmla="*/ 179606 w 352425"/>
                <a:gd name="connsiteY5" fmla="*/ 55061 h 295275"/>
                <a:gd name="connsiteX6" fmla="*/ 300860 w 352425"/>
                <a:gd name="connsiteY6" fmla="*/ 7817 h 295275"/>
                <a:gd name="connsiteX7" fmla="*/ 348104 w 352425"/>
                <a:gd name="connsiteY7" fmla="*/ 1289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95275">
                  <a:moveTo>
                    <a:pt x="348104" y="128975"/>
                  </a:moveTo>
                  <a:cubicBezTo>
                    <a:pt x="298478" y="219462"/>
                    <a:pt x="178844" y="295472"/>
                    <a:pt x="178844" y="295472"/>
                  </a:cubicBezTo>
                  <a:cubicBezTo>
                    <a:pt x="178844" y="295472"/>
                    <a:pt x="60734" y="219843"/>
                    <a:pt x="9680" y="128975"/>
                  </a:cubicBezTo>
                  <a:cubicBezTo>
                    <a:pt x="-15180" y="84779"/>
                    <a:pt x="10442" y="28200"/>
                    <a:pt x="56924" y="7817"/>
                  </a:cubicBezTo>
                  <a:cubicBezTo>
                    <a:pt x="103502" y="-12567"/>
                    <a:pt x="157699" y="8579"/>
                    <a:pt x="178082" y="55061"/>
                  </a:cubicBezTo>
                  <a:cubicBezTo>
                    <a:pt x="178368" y="55632"/>
                    <a:pt x="179321" y="55632"/>
                    <a:pt x="179606" y="55061"/>
                  </a:cubicBezTo>
                  <a:cubicBezTo>
                    <a:pt x="199990" y="8484"/>
                    <a:pt x="254282" y="-12662"/>
                    <a:pt x="300860" y="7817"/>
                  </a:cubicBezTo>
                  <a:cubicBezTo>
                    <a:pt x="347342" y="28200"/>
                    <a:pt x="372488" y="84493"/>
                    <a:pt x="348104" y="128975"/>
                  </a:cubicBezTo>
                  <a:close/>
                </a:path>
              </a:pathLst>
            </a:custGeom>
            <a:noFill/>
            <a:ln w="12700" cap="flat">
              <a:solidFill>
                <a:srgbClr val="C00000"/>
              </a:solidFill>
              <a:prstDash val="solid"/>
              <a:miter/>
            </a:ln>
          </p:spPr>
          <p:txBody>
            <a:bodyPr rtlCol="0" anchor="ctr"/>
            <a:lstStyle/>
            <a:p>
              <a:endParaRPr lang="en-GB" sz="1400"/>
            </a:p>
          </p:txBody>
        </p:sp>
        <p:grpSp>
          <p:nvGrpSpPr>
            <p:cNvPr id="88" name="Group 87">
              <a:extLst>
                <a:ext uri="{FF2B5EF4-FFF2-40B4-BE49-F238E27FC236}">
                  <a16:creationId xmlns:a16="http://schemas.microsoft.com/office/drawing/2014/main" id="{6E0746C9-78C7-44CC-B45C-804773FC983A}"/>
                </a:ext>
              </a:extLst>
            </p:cNvPr>
            <p:cNvGrpSpPr/>
            <p:nvPr/>
          </p:nvGrpSpPr>
          <p:grpSpPr>
            <a:xfrm>
              <a:off x="6512080" y="4502784"/>
              <a:ext cx="435119" cy="383525"/>
              <a:chOff x="5055450" y="4606241"/>
              <a:chExt cx="457080" cy="402882"/>
            </a:xfrm>
          </p:grpSpPr>
          <p:sp>
            <p:nvSpPr>
              <p:cNvPr id="89" name="Freeform: Shape 88">
                <a:extLst>
                  <a:ext uri="{FF2B5EF4-FFF2-40B4-BE49-F238E27FC236}">
                    <a16:creationId xmlns:a16="http://schemas.microsoft.com/office/drawing/2014/main" id="{F4FB877E-DFB5-42DF-A861-E6D52C46481F}"/>
                  </a:ext>
                </a:extLst>
              </p:cNvPr>
              <p:cNvSpPr/>
              <p:nvPr/>
            </p:nvSpPr>
            <p:spPr>
              <a:xfrm>
                <a:off x="5055450" y="4606241"/>
                <a:ext cx="457080" cy="222010"/>
              </a:xfrm>
              <a:custGeom>
                <a:avLst/>
                <a:gdLst>
                  <a:gd name="connsiteX0" fmla="*/ 0 w 333375"/>
                  <a:gd name="connsiteY0" fmla="*/ 166973 h 161925"/>
                  <a:gd name="connsiteX1" fmla="*/ 166973 w 333375"/>
                  <a:gd name="connsiteY1" fmla="*/ 0 h 161925"/>
                  <a:gd name="connsiteX2" fmla="*/ 334042 w 333375"/>
                  <a:gd name="connsiteY2" fmla="*/ 166973 h 161925"/>
                </a:gdLst>
                <a:ahLst/>
                <a:cxnLst>
                  <a:cxn ang="0">
                    <a:pos x="connsiteX0" y="connsiteY0"/>
                  </a:cxn>
                  <a:cxn ang="0">
                    <a:pos x="connsiteX1" y="connsiteY1"/>
                  </a:cxn>
                  <a:cxn ang="0">
                    <a:pos x="connsiteX2" y="connsiteY2"/>
                  </a:cxn>
                </a:cxnLst>
                <a:rect l="l" t="t" r="r" b="b"/>
                <a:pathLst>
                  <a:path w="333375" h="161925">
                    <a:moveTo>
                      <a:pt x="0" y="166973"/>
                    </a:moveTo>
                    <a:lnTo>
                      <a:pt x="166973" y="0"/>
                    </a:lnTo>
                    <a:lnTo>
                      <a:pt x="334042" y="166973"/>
                    </a:lnTo>
                  </a:path>
                </a:pathLst>
              </a:custGeom>
              <a:noFill/>
              <a:ln w="12700" cap="rnd">
                <a:solidFill>
                  <a:srgbClr val="C00000"/>
                </a:solidFill>
                <a:prstDash val="solid"/>
                <a:miter/>
              </a:ln>
            </p:spPr>
            <p:txBody>
              <a:bodyPr rtlCol="0" anchor="ctr"/>
              <a:lstStyle/>
              <a:p>
                <a:endParaRPr lang="en-GB" sz="1400"/>
              </a:p>
            </p:txBody>
          </p:sp>
          <p:sp>
            <p:nvSpPr>
              <p:cNvPr id="90" name="Freeform: Shape 89">
                <a:extLst>
                  <a:ext uri="{FF2B5EF4-FFF2-40B4-BE49-F238E27FC236}">
                    <a16:creationId xmlns:a16="http://schemas.microsoft.com/office/drawing/2014/main" id="{837D646F-61B7-4745-BF07-F8916265EBC3}"/>
                  </a:ext>
                </a:extLst>
              </p:cNvPr>
              <p:cNvSpPr/>
              <p:nvPr/>
            </p:nvSpPr>
            <p:spPr>
              <a:xfrm>
                <a:off x="5055450" y="4696612"/>
                <a:ext cx="457080" cy="222010"/>
              </a:xfrm>
              <a:custGeom>
                <a:avLst/>
                <a:gdLst>
                  <a:gd name="connsiteX0" fmla="*/ 0 w 333375"/>
                  <a:gd name="connsiteY0" fmla="*/ 167069 h 161925"/>
                  <a:gd name="connsiteX1" fmla="*/ 166973 w 333375"/>
                  <a:gd name="connsiteY1" fmla="*/ 0 h 161925"/>
                  <a:gd name="connsiteX2" fmla="*/ 334042 w 333375"/>
                  <a:gd name="connsiteY2" fmla="*/ 167069 h 161925"/>
                </a:gdLst>
                <a:ahLst/>
                <a:cxnLst>
                  <a:cxn ang="0">
                    <a:pos x="connsiteX0" y="connsiteY0"/>
                  </a:cxn>
                  <a:cxn ang="0">
                    <a:pos x="connsiteX1" y="connsiteY1"/>
                  </a:cxn>
                  <a:cxn ang="0">
                    <a:pos x="connsiteX2" y="connsiteY2"/>
                  </a:cxn>
                </a:cxnLst>
                <a:rect l="l" t="t" r="r" b="b"/>
                <a:pathLst>
                  <a:path w="333375" h="161925">
                    <a:moveTo>
                      <a:pt x="0" y="167069"/>
                    </a:moveTo>
                    <a:lnTo>
                      <a:pt x="166973" y="0"/>
                    </a:lnTo>
                    <a:lnTo>
                      <a:pt x="334042" y="167069"/>
                    </a:lnTo>
                  </a:path>
                </a:pathLst>
              </a:custGeom>
              <a:noFill/>
              <a:ln w="12700" cap="rnd">
                <a:solidFill>
                  <a:srgbClr val="C00000"/>
                </a:solidFill>
                <a:prstDash val="solid"/>
                <a:miter/>
              </a:ln>
            </p:spPr>
            <p:txBody>
              <a:bodyPr rtlCol="0" anchor="ctr"/>
              <a:lstStyle/>
              <a:p>
                <a:endParaRPr lang="en-GB" sz="1400"/>
              </a:p>
            </p:txBody>
          </p:sp>
          <p:sp>
            <p:nvSpPr>
              <p:cNvPr id="91" name="Freeform: Shape 90">
                <a:extLst>
                  <a:ext uri="{FF2B5EF4-FFF2-40B4-BE49-F238E27FC236}">
                    <a16:creationId xmlns:a16="http://schemas.microsoft.com/office/drawing/2014/main" id="{77C55D37-0F8A-48FE-AAA3-B8AA75A3D796}"/>
                  </a:ext>
                </a:extLst>
              </p:cNvPr>
              <p:cNvSpPr/>
              <p:nvPr/>
            </p:nvSpPr>
            <p:spPr>
              <a:xfrm>
                <a:off x="5055450" y="4787113"/>
                <a:ext cx="457080" cy="222010"/>
              </a:xfrm>
              <a:custGeom>
                <a:avLst/>
                <a:gdLst>
                  <a:gd name="connsiteX0" fmla="*/ 0 w 333375"/>
                  <a:gd name="connsiteY0" fmla="*/ 167068 h 161925"/>
                  <a:gd name="connsiteX1" fmla="*/ 166973 w 333375"/>
                  <a:gd name="connsiteY1" fmla="*/ 0 h 161925"/>
                  <a:gd name="connsiteX2" fmla="*/ 334042 w 333375"/>
                  <a:gd name="connsiteY2" fmla="*/ 167068 h 161925"/>
                </a:gdLst>
                <a:ahLst/>
                <a:cxnLst>
                  <a:cxn ang="0">
                    <a:pos x="connsiteX0" y="connsiteY0"/>
                  </a:cxn>
                  <a:cxn ang="0">
                    <a:pos x="connsiteX1" y="connsiteY1"/>
                  </a:cxn>
                  <a:cxn ang="0">
                    <a:pos x="connsiteX2" y="connsiteY2"/>
                  </a:cxn>
                </a:cxnLst>
                <a:rect l="l" t="t" r="r" b="b"/>
                <a:pathLst>
                  <a:path w="333375" h="161925">
                    <a:moveTo>
                      <a:pt x="0" y="167068"/>
                    </a:moveTo>
                    <a:lnTo>
                      <a:pt x="166973" y="0"/>
                    </a:lnTo>
                    <a:lnTo>
                      <a:pt x="334042" y="167068"/>
                    </a:lnTo>
                  </a:path>
                </a:pathLst>
              </a:custGeom>
              <a:noFill/>
              <a:ln w="12700" cap="rnd">
                <a:solidFill>
                  <a:srgbClr val="C00000"/>
                </a:solidFill>
                <a:prstDash val="solid"/>
                <a:miter/>
              </a:ln>
            </p:spPr>
            <p:txBody>
              <a:bodyPr rtlCol="0" anchor="ctr"/>
              <a:lstStyle/>
              <a:p>
                <a:endParaRPr lang="en-GB" sz="1400"/>
              </a:p>
            </p:txBody>
          </p:sp>
        </p:grpSp>
      </p:grpSp>
      <p:sp>
        <p:nvSpPr>
          <p:cNvPr id="180" name="TextBox 179">
            <a:extLst>
              <a:ext uri="{FF2B5EF4-FFF2-40B4-BE49-F238E27FC236}">
                <a16:creationId xmlns:a16="http://schemas.microsoft.com/office/drawing/2014/main" id="{D56281D2-E768-E34F-BD3E-283ADA82D299}"/>
              </a:ext>
            </a:extLst>
          </p:cNvPr>
          <p:cNvSpPr txBox="1"/>
          <p:nvPr userDrawn="1"/>
        </p:nvSpPr>
        <p:spPr>
          <a:xfrm>
            <a:off x="8886582" y="345167"/>
            <a:ext cx="2335658" cy="393954"/>
          </a:xfrm>
          <a:prstGeom prst="rect">
            <a:avLst/>
          </a:prstGeom>
          <a:solidFill>
            <a:schemeClr val="tx1"/>
          </a:solidFill>
        </p:spPr>
        <p:txBody>
          <a:bodyPr wrap="square" lIns="0" tIns="0" rIns="0" bIns="0" rtlCol="0">
            <a:spAutoFit/>
          </a:bodyPr>
          <a:lstStyle/>
          <a:p>
            <a:pPr lvl="0" algn="ctr" defTabSz="1088776" rtl="0" eaLnBrk="1" latinLnBrk="0" hangingPunct="1">
              <a:lnSpc>
                <a:spcPct val="80000"/>
              </a:lnSpc>
              <a:spcBef>
                <a:spcPct val="0"/>
              </a:spcBef>
              <a:buNone/>
            </a:pPr>
            <a:r>
              <a:rPr lang="sk-SK" sz="3200" b="0" kern="1200" cap="all" spc="-10" baseline="0">
                <a:solidFill>
                  <a:schemeClr val="bg1"/>
                </a:solidFill>
                <a:latin typeface="Century Gothic" panose="020B0502020202020204" pitchFamily="34" charset="0"/>
                <a:ea typeface="+mj-ea"/>
                <a:cs typeface="+mj-cs"/>
              </a:rPr>
              <a:t>FAST FACTS</a:t>
            </a:r>
            <a:endParaRPr lang="en-GB" sz="3200" b="0" kern="1200" cap="all" spc="-10" baseline="0">
              <a:solidFill>
                <a:schemeClr val="bg1"/>
              </a:solidFill>
              <a:latin typeface="Century Gothic" panose="020B0502020202020204" pitchFamily="34" charset="0"/>
              <a:ea typeface="+mj-ea"/>
              <a:cs typeface="+mj-cs"/>
            </a:endParaRPr>
          </a:p>
        </p:txBody>
      </p:sp>
      <p:sp>
        <p:nvSpPr>
          <p:cNvPr id="182" name="TextBox 181">
            <a:extLst>
              <a:ext uri="{FF2B5EF4-FFF2-40B4-BE49-F238E27FC236}">
                <a16:creationId xmlns:a16="http://schemas.microsoft.com/office/drawing/2014/main" id="{96546C95-730D-9542-8724-AF5DB291792D}"/>
              </a:ext>
            </a:extLst>
          </p:cNvPr>
          <p:cNvSpPr txBox="1"/>
          <p:nvPr userDrawn="1"/>
        </p:nvSpPr>
        <p:spPr>
          <a:xfrm>
            <a:off x="542792" y="1548548"/>
            <a:ext cx="7187633" cy="3067506"/>
          </a:xfrm>
          <a:prstGeom prst="rect">
            <a:avLst/>
          </a:prstGeom>
          <a:noFill/>
        </p:spPr>
        <p:txBody>
          <a:bodyPr wrap="square" lIns="0" rtlCol="0">
            <a:spAutoFit/>
          </a:bodyPr>
          <a:lstStyle/>
          <a:p>
            <a:pPr>
              <a:lnSpc>
                <a:spcPts val="1600"/>
              </a:lnSpc>
            </a:pPr>
            <a:r>
              <a:rPr lang="en-US" sz="1400" b="0" i="0">
                <a:solidFill>
                  <a:schemeClr val="accent3"/>
                </a:solidFill>
                <a:latin typeface="Calibri" panose="020F0502020204030204" pitchFamily="34" charset="0"/>
                <a:cs typeface="Calibri" panose="020F0502020204030204" pitchFamily="34" charset="0"/>
              </a:rPr>
              <a:t>Capco is a global business and technology consultancy focused on financial services.</a:t>
            </a:r>
          </a:p>
          <a:p>
            <a:pPr>
              <a:lnSpc>
                <a:spcPts val="1600"/>
              </a:lnSpc>
            </a:pPr>
            <a:endParaRPr lang="en-US" sz="1400" b="0" i="0">
              <a:solidFill>
                <a:schemeClr val="tx1"/>
              </a:solidFill>
              <a:latin typeface="Calibri" panose="020F0502020204030204" pitchFamily="34" charset="0"/>
              <a:cs typeface="Calibri" panose="020F0502020204030204" pitchFamily="34" charset="0"/>
            </a:endParaRPr>
          </a:p>
          <a:p>
            <a:pPr>
              <a:lnSpc>
                <a:spcPts val="1600"/>
              </a:lnSpc>
            </a:pPr>
            <a:r>
              <a:rPr lang="en-US" sz="1400" b="1" i="0">
                <a:solidFill>
                  <a:schemeClr val="accent1"/>
                </a:solidFill>
                <a:latin typeface="Calibri" panose="020F0502020204030204" pitchFamily="34" charset="0"/>
                <a:cs typeface="Calibri" panose="020F0502020204030204" pitchFamily="34" charset="0"/>
              </a:rPr>
              <a:t>INNOVATORS</a:t>
            </a:r>
            <a:r>
              <a:rPr lang="en-US" sz="1400" b="0" i="0">
                <a:solidFill>
                  <a:schemeClr val="accent1"/>
                </a:solidFill>
                <a:latin typeface="Calibri" panose="020F0502020204030204" pitchFamily="34" charset="0"/>
                <a:cs typeface="Calibri" panose="020F0502020204030204" pitchFamily="34" charset="0"/>
              </a:rPr>
              <a:t>: </a:t>
            </a:r>
            <a:r>
              <a:rPr lang="en-US" sz="1400" b="0" i="0">
                <a:solidFill>
                  <a:schemeClr val="accent3"/>
                </a:solidFill>
                <a:latin typeface="Calibri" panose="020F0502020204030204" pitchFamily="34" charset="0"/>
                <a:cs typeface="Calibri" panose="020F0502020204030204" pitchFamily="34" charset="0"/>
              </a:rPr>
              <a:t>We are innovators who combine a disruptive, design-thinking approach with unrivalled, first-hand industry knowledge and technology acumen.</a:t>
            </a:r>
          </a:p>
          <a:p>
            <a:pPr>
              <a:lnSpc>
                <a:spcPts val="1600"/>
              </a:lnSpc>
            </a:pPr>
            <a:endParaRPr lang="en-US" sz="1400" b="0" i="0">
              <a:solidFill>
                <a:schemeClr val="accent3"/>
              </a:solidFill>
              <a:latin typeface="Calibri" panose="020F0502020204030204" pitchFamily="34" charset="0"/>
              <a:cs typeface="Calibri" panose="020F0502020204030204" pitchFamily="34" charset="0"/>
            </a:endParaRPr>
          </a:p>
          <a:p>
            <a:pPr>
              <a:lnSpc>
                <a:spcPts val="1600"/>
              </a:lnSpc>
            </a:pPr>
            <a:r>
              <a:rPr lang="en-US" sz="1400" b="1" i="0">
                <a:solidFill>
                  <a:schemeClr val="accent1"/>
                </a:solidFill>
                <a:latin typeface="Calibri" panose="020F0502020204030204" pitchFamily="34" charset="0"/>
                <a:cs typeface="Calibri" panose="020F0502020204030204" pitchFamily="34" charset="0"/>
              </a:rPr>
              <a:t>FACILITATORS: </a:t>
            </a:r>
            <a:r>
              <a:rPr lang="en-US" sz="1400" b="0" i="0">
                <a:solidFill>
                  <a:schemeClr val="accent3"/>
                </a:solidFill>
                <a:latin typeface="Calibri" panose="020F0502020204030204" pitchFamily="34" charset="0"/>
                <a:cs typeface="Calibri" panose="020F0502020204030204" pitchFamily="34" charset="0"/>
              </a:rPr>
              <a:t>We facilitate the handshake between the business and technology organizations to deliver end-to-end consulting services and solutions.</a:t>
            </a:r>
          </a:p>
          <a:p>
            <a:pPr>
              <a:lnSpc>
                <a:spcPts val="1600"/>
              </a:lnSpc>
            </a:pPr>
            <a:endParaRPr lang="en-US" sz="1400" b="0" i="0">
              <a:solidFill>
                <a:schemeClr val="tx1"/>
              </a:solidFill>
              <a:latin typeface="Calibri" panose="020F0502020204030204" pitchFamily="34" charset="0"/>
              <a:cs typeface="Calibri" panose="020F0502020204030204" pitchFamily="34" charset="0"/>
            </a:endParaRPr>
          </a:p>
          <a:p>
            <a:pPr>
              <a:lnSpc>
                <a:spcPts val="1600"/>
              </a:lnSpc>
            </a:pPr>
            <a:r>
              <a:rPr lang="en-US" sz="1400" b="1" i="0">
                <a:solidFill>
                  <a:schemeClr val="accent1"/>
                </a:solidFill>
                <a:latin typeface="Calibri" panose="020F0502020204030204" pitchFamily="34" charset="0"/>
                <a:cs typeface="Calibri" panose="020F0502020204030204" pitchFamily="34" charset="0"/>
              </a:rPr>
              <a:t>TRANSFORMATION SPECIALISTS: </a:t>
            </a:r>
            <a:r>
              <a:rPr lang="en-US" sz="1400" b="0" i="0">
                <a:solidFill>
                  <a:schemeClr val="accent3"/>
                </a:solidFill>
                <a:latin typeface="Calibri" panose="020F0502020204030204" pitchFamily="34" charset="0"/>
                <a:cs typeface="Calibri" panose="020F0502020204030204" pitchFamily="34" charset="0"/>
              </a:rPr>
              <a:t>We help our clients transform and advance their businesses, increase revenue, manage risk and regulatory change.</a:t>
            </a:r>
          </a:p>
          <a:p>
            <a:pPr>
              <a:lnSpc>
                <a:spcPts val="1600"/>
              </a:lnSpc>
            </a:pPr>
            <a:endParaRPr lang="en-US" sz="1400" b="0" i="0">
              <a:solidFill>
                <a:schemeClr val="accent3"/>
              </a:solidFill>
              <a:latin typeface="Calibri" panose="020F0502020204030204" pitchFamily="34" charset="0"/>
              <a:cs typeface="Calibri" panose="020F0502020204030204" pitchFamily="34" charset="0"/>
            </a:endParaRPr>
          </a:p>
          <a:p>
            <a:pPr>
              <a:lnSpc>
                <a:spcPts val="1600"/>
              </a:lnSpc>
            </a:pPr>
            <a:endParaRPr lang="en-US" sz="1400" b="0" i="0">
              <a:solidFill>
                <a:schemeClr val="accent3"/>
              </a:solidFill>
              <a:latin typeface="Calibri" panose="020F0502020204030204" pitchFamily="34" charset="0"/>
              <a:ea typeface="Arial" charset="0"/>
              <a:cs typeface="Calibri" panose="020F0502020204030204" pitchFamily="34" charset="0"/>
            </a:endParaRPr>
          </a:p>
          <a:p>
            <a:pPr>
              <a:lnSpc>
                <a:spcPts val="1600"/>
              </a:lnSpc>
            </a:pPr>
            <a:r>
              <a:rPr lang="en-US" sz="1400" b="0" i="0">
                <a:solidFill>
                  <a:schemeClr val="accent3"/>
                </a:solidFill>
                <a:latin typeface="Calibri" panose="020F0502020204030204" pitchFamily="34" charset="0"/>
                <a:ea typeface="Arial" charset="0"/>
                <a:cs typeface="Calibri" panose="020F0502020204030204" pitchFamily="34" charset="0"/>
              </a:rPr>
              <a:t>We consistently deliver these core tenets as part of our brand:</a:t>
            </a:r>
          </a:p>
          <a:p>
            <a:endParaRPr lang="en-US" sz="2000" b="0" i="0">
              <a:solidFill>
                <a:schemeClr val="tx1"/>
              </a:solidFill>
              <a:latin typeface="Calibri" panose="020F0502020204030204" pitchFamily="34" charset="0"/>
              <a:cs typeface="Calibri" panose="020F0502020204030204" pitchFamily="34" charset="0"/>
            </a:endParaRPr>
          </a:p>
        </p:txBody>
      </p:sp>
      <p:sp>
        <p:nvSpPr>
          <p:cNvPr id="61" name="Title 3">
            <a:extLst>
              <a:ext uri="{FF2B5EF4-FFF2-40B4-BE49-F238E27FC236}">
                <a16:creationId xmlns:a16="http://schemas.microsoft.com/office/drawing/2014/main" id="{270DED41-7786-5A42-BDDA-CEEC8A5D4F13}"/>
              </a:ext>
            </a:extLst>
          </p:cNvPr>
          <p:cNvSpPr txBox="1">
            <a:spLocks/>
          </p:cNvSpPr>
          <p:nvPr userDrawn="1"/>
        </p:nvSpPr>
        <p:spPr>
          <a:xfrm>
            <a:off x="552872" y="931206"/>
            <a:ext cx="11098490" cy="3877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2400" b="1" i="0" kern="1200" cap="all" baseline="0">
                <a:solidFill>
                  <a:schemeClr val="tx1"/>
                </a:solidFill>
                <a:latin typeface="Century Gothic" panose="020B0502020202020204" pitchFamily="34" charset="0"/>
                <a:ea typeface="+mj-ea"/>
                <a:cs typeface="+mj-cs"/>
              </a:defRPr>
            </a:lvl1pPr>
          </a:lstStyle>
          <a:p>
            <a:r>
              <a:rPr lang="en-US" sz="2800" b="0">
                <a:solidFill>
                  <a:schemeClr val="tx1"/>
                </a:solidFill>
              </a:rPr>
              <a:t>ABOUT capco</a:t>
            </a:r>
          </a:p>
        </p:txBody>
      </p:sp>
      <p:sp>
        <p:nvSpPr>
          <p:cNvPr id="60" name="TextBox 59">
            <a:extLst>
              <a:ext uri="{FF2B5EF4-FFF2-40B4-BE49-F238E27FC236}">
                <a16:creationId xmlns:a16="http://schemas.microsoft.com/office/drawing/2014/main" id="{7E494193-453C-094B-BFA0-170AB70061E8}"/>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457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hite">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F05E94A-1CFD-4A4F-A98A-A76D34B491F4}"/>
              </a:ext>
            </a:extLst>
          </p:cNvPr>
          <p:cNvSpPr/>
          <p:nvPr/>
        </p:nvSpPr>
        <p:spPr>
          <a:xfrm>
            <a:off x="550863" y="914965"/>
            <a:ext cx="8712331" cy="318924"/>
          </a:xfrm>
          <a:prstGeom prst="rect">
            <a:avLst/>
          </a:prstGeom>
        </p:spPr>
        <p:txBody>
          <a:bodyPr wrap="square" lIns="0" tIns="0" rIns="0" bIns="72000">
            <a:spAutoFit/>
          </a:bodyPr>
          <a:lstStyle/>
          <a:p>
            <a:pPr>
              <a:lnSpc>
                <a:spcPct val="80000"/>
              </a:lnSpc>
            </a:pPr>
            <a:r>
              <a:rPr lang="en-US" altLang="en-US" sz="2000" b="0" i="0" noProof="0">
                <a:solidFill>
                  <a:schemeClr val="tx1"/>
                </a:solidFill>
                <a:latin typeface="Century Gothic" panose="020B0502020202020204" pitchFamily="34" charset="0"/>
              </a:rPr>
              <a:t>ABOUT CAPCO</a:t>
            </a:r>
          </a:p>
        </p:txBody>
      </p:sp>
      <p:sp>
        <p:nvSpPr>
          <p:cNvPr id="69" name="Rectangle 68">
            <a:extLst>
              <a:ext uri="{FF2B5EF4-FFF2-40B4-BE49-F238E27FC236}">
                <a16:creationId xmlns:a16="http://schemas.microsoft.com/office/drawing/2014/main" id="{36D192EF-5E01-4051-B405-56D1246CC661}"/>
              </a:ext>
            </a:extLst>
          </p:cNvPr>
          <p:cNvSpPr/>
          <p:nvPr/>
        </p:nvSpPr>
        <p:spPr>
          <a:xfrm>
            <a:off x="550863" y="3939409"/>
            <a:ext cx="6975424" cy="318924"/>
          </a:xfrm>
          <a:prstGeom prst="rect">
            <a:avLst/>
          </a:prstGeom>
        </p:spPr>
        <p:txBody>
          <a:bodyPr wrap="square" lIns="0" tIns="0" rIns="0" bIns="72000">
            <a:spAutoFit/>
          </a:bodyPr>
          <a:lstStyle/>
          <a:p>
            <a:pPr>
              <a:lnSpc>
                <a:spcPct val="80000"/>
              </a:lnSpc>
            </a:pPr>
            <a:r>
              <a:rPr lang="en-US" altLang="en-US" sz="2000" b="0" i="0" noProof="0">
                <a:solidFill>
                  <a:schemeClr val="tx1"/>
                </a:solidFill>
                <a:latin typeface="Century Gothic" panose="020B0502020202020204" pitchFamily="34" charset="0"/>
              </a:rPr>
              <a:t>WORLDWIDE OFFICES</a:t>
            </a:r>
          </a:p>
        </p:txBody>
      </p:sp>
      <p:sp>
        <p:nvSpPr>
          <p:cNvPr id="70" name="TextBox 69">
            <a:extLst>
              <a:ext uri="{FF2B5EF4-FFF2-40B4-BE49-F238E27FC236}">
                <a16:creationId xmlns:a16="http://schemas.microsoft.com/office/drawing/2014/main" id="{1E9D0E8A-7125-402B-8862-A1EC958887A2}"/>
              </a:ext>
            </a:extLst>
          </p:cNvPr>
          <p:cNvSpPr txBox="1"/>
          <p:nvPr/>
        </p:nvSpPr>
        <p:spPr>
          <a:xfrm>
            <a:off x="550863" y="4506777"/>
            <a:ext cx="8250455" cy="54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defPPr>
              <a:defRPr lang="de-DE"/>
            </a:defPPr>
            <a:lvl1pPr>
              <a:spcBef>
                <a:spcPts val="400"/>
              </a:spcBef>
              <a:defRPr sz="110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marL="0" marR="0" lvl="0" indent="0" algn="l" defTabSz="1088014" rtl="0" eaLnBrk="1" fontAlgn="auto" latinLnBrk="0" hangingPunct="1">
              <a:lnSpc>
                <a:spcPct val="100000"/>
              </a:lnSpc>
              <a:spcBef>
                <a:spcPts val="0"/>
              </a:spcBef>
              <a:spcAft>
                <a:spcPts val="0"/>
              </a:spcAft>
              <a:buClrTx/>
              <a:buSzTx/>
              <a:buFontTx/>
              <a:buNone/>
              <a:tabLst/>
              <a:defRPr/>
            </a:pPr>
            <a:r>
              <a:rPr lang="en-US" altLang="en-US" sz="1099" b="0" i="0" kern="1200" noProof="0">
                <a:solidFill>
                  <a:schemeClr val="accent3"/>
                </a:solidFill>
                <a:latin typeface="Calibri" panose="020F0502020204030204" pitchFamily="34" charset="0"/>
                <a:ea typeface="+mn-ea"/>
                <a:cs typeface="Calibri" panose="020F0502020204030204" pitchFamily="34" charset="0"/>
              </a:rPr>
              <a:t>Bangalore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a:rPr>
              <a:t> Bangkok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Bratislava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Brussels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sz="1099" b="0" i="0" noProof="0">
                <a:solidFill>
                  <a:schemeClr val="accent3"/>
                </a:solidFill>
                <a:latin typeface="Calibri" panose="020F0502020204030204" pitchFamily="34" charset="0"/>
                <a:ea typeface="Arial" charset="0"/>
                <a:cs typeface="Calibri" panose="020F0502020204030204" pitchFamily="34" charset="0"/>
              </a:rPr>
              <a:t>Charlotte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a:t>
            </a:r>
            <a:r>
              <a:rPr lang="en-US" sz="1099" b="0" i="0" kern="1200" noProof="0">
                <a:solidFill>
                  <a:schemeClr val="accent3"/>
                </a:solidFill>
                <a:latin typeface="Calibri" panose="020F0502020204030204" pitchFamily="34" charset="0"/>
                <a:ea typeface="Arial" charset="0"/>
                <a:cs typeface="Calibri" panose="020F0502020204030204" pitchFamily="34" charset="0"/>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Chicago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Dallas</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Dusseldorf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Edinburgh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Frankfurt</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Geneva</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Hong Kong</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Houston Kuala Lumpur</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London</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New York</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Orlando</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Paris</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sz="1099" b="0" i="0" u="none" baseline="0" noProof="0">
                <a:solidFill>
                  <a:schemeClr val="accent3"/>
                </a:solidFill>
                <a:latin typeface="Calibri" panose="020F0502020204030204" pitchFamily="34" charset="0"/>
                <a:cs typeface="Calibri" panose="020F0502020204030204" pitchFamily="34" charset="0"/>
              </a:rPr>
              <a:t>Pune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Sao Paulo</a:t>
            </a:r>
            <a:r>
              <a:rPr lang="en-US" altLang="en-US" sz="1099" b="0" i="0" noProof="0">
                <a:solidFill>
                  <a:schemeClr val="accent3"/>
                </a:solidFill>
                <a:latin typeface="Calibri" panose="020F0502020204030204" pitchFamily="34" charset="0"/>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Singapore</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Toronto</a:t>
            </a:r>
            <a:r>
              <a:rPr lang="sk-SK" altLang="en-US" sz="1099" b="0" i="0" kern="1200" noProof="0">
                <a:solidFill>
                  <a:schemeClr val="accent3"/>
                </a:solidFill>
                <a:latin typeface="Calibri" panose="020F0502020204030204" pitchFamily="34" charset="0"/>
                <a:ea typeface="+mn-ea"/>
                <a:cs typeface="Calibri" panose="020F0502020204030204" pitchFamily="34" charset="0"/>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Tysons Corner  </a:t>
            </a:r>
            <a:r>
              <a:rPr lang="en-US" altLang="en-US" sz="1099" b="0" i="0" kern="1200" noProof="0">
                <a:solidFill>
                  <a:schemeClr val="accent3"/>
                </a:solidFill>
                <a:latin typeface="Calibri" panose="020F0502020204030204" pitchFamily="34" charset="0"/>
                <a:ea typeface="+mn-ea"/>
                <a:cs typeface="Calibri" panose="020F0502020204030204" pitchFamily="34" charset="0"/>
              </a:rPr>
              <a:t>Vienna</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Warsaw </a:t>
            </a:r>
            <a:b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br>
            <a:r>
              <a:rPr lang="en-US" altLang="en-US" sz="1099" b="0" i="0" kern="1200" noProof="0">
                <a:solidFill>
                  <a:schemeClr val="accent3"/>
                </a:solidFill>
                <a:latin typeface="Calibri" panose="020F0502020204030204" pitchFamily="34" charset="0"/>
                <a:ea typeface="+mn-ea"/>
                <a:cs typeface="Calibri" panose="020F0502020204030204" pitchFamily="34" charset="0"/>
              </a:rPr>
              <a:t>Washington, D.C.</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Zurich</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endParaRPr lang="en-US" altLang="en-US" sz="1099" b="0" i="0" kern="1200" noProof="0">
              <a:solidFill>
                <a:schemeClr val="accent3"/>
              </a:solidFill>
              <a:latin typeface="Calibri" panose="020F0502020204030204" pitchFamily="34" charset="0"/>
              <a:ea typeface="+mn-ea"/>
              <a:cs typeface="Calibri" panose="020F0502020204030204" pitchFamily="34" charset="0"/>
            </a:endParaRPr>
          </a:p>
        </p:txBody>
      </p:sp>
      <p:sp>
        <p:nvSpPr>
          <p:cNvPr id="71" name="Rectangle 1">
            <a:extLst>
              <a:ext uri="{FF2B5EF4-FFF2-40B4-BE49-F238E27FC236}">
                <a16:creationId xmlns:a16="http://schemas.microsoft.com/office/drawing/2014/main" id="{06F26A1A-88FA-46F3-8477-4140A6325958}"/>
              </a:ext>
            </a:extLst>
          </p:cNvPr>
          <p:cNvSpPr>
            <a:spLocks noChangeArrowheads="1"/>
          </p:cNvSpPr>
          <p:nvPr/>
        </p:nvSpPr>
        <p:spPr bwMode="auto">
          <a:xfrm>
            <a:off x="550863" y="1497628"/>
            <a:ext cx="8250455" cy="215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p>
            <a:pPr algn="l">
              <a:spcBef>
                <a:spcPts val="400"/>
              </a:spcBef>
            </a:pPr>
            <a:r>
              <a:rPr lang="en-US" altLang="en-US" sz="1099" b="0" i="0" noProof="0">
                <a:solidFill>
                  <a:schemeClr val="accent3"/>
                </a:solidFill>
                <a:latin typeface="Calibri" panose="020F0502020204030204" pitchFamily="34" charset="0"/>
                <a:cs typeface="Calibri" panose="020F0502020204030204" pitchFamily="34" charset="0"/>
              </a:rPr>
              <a:t>Capco is a global technology and management consultancy dedicated to the financial services industry. Our professionals combine innovative thinking with unrivalled industry knowledge to offer our clients consulting expertise, complex technology and package integration, transformation delivery, and managed services, to move their organizations forward.</a:t>
            </a:r>
          </a:p>
          <a:p>
            <a:pPr algn="l">
              <a:spcBef>
                <a:spcPts val="400"/>
              </a:spcBef>
            </a:pPr>
            <a:r>
              <a:rPr lang="en-US" altLang="en-US" sz="1099" b="0" i="0" noProof="0">
                <a:solidFill>
                  <a:schemeClr val="accent3"/>
                </a:solidFill>
                <a:latin typeface="Calibri" panose="020F0502020204030204" pitchFamily="34" charset="0"/>
                <a:cs typeface="Calibri" panose="020F0502020204030204" pitchFamily="34" charset="0"/>
              </a:rPr>
              <a:t> </a:t>
            </a:r>
          </a:p>
          <a:p>
            <a:pPr algn="l">
              <a:spcBef>
                <a:spcPts val="400"/>
              </a:spcBef>
            </a:pPr>
            <a:r>
              <a:rPr lang="en-US" altLang="en-US" sz="1099" b="0" i="0" noProof="0">
                <a:solidFill>
                  <a:schemeClr val="accent3"/>
                </a:solidFill>
                <a:latin typeface="Calibri" panose="020F0502020204030204" pitchFamily="34" charset="0"/>
                <a:cs typeface="Calibri" panose="020F0502020204030204" pitchFamily="34" charset="0"/>
              </a:rPr>
              <a:t>Through our collaborative and efficient approach, we help our clients successfully innovate, increase revenue, manage risk and regulatory change, reduce costs, and enhance controls. We specialize primarily in banking, capital markets, wealth and investment management, finance, risk &amp; compliance and insurance. We also have an energy consulting practice in the US. We serve our clients from offices in leading financial centers across the Americas, Europe, and Asia Pacific.</a:t>
            </a:r>
          </a:p>
          <a:p>
            <a:pPr algn="l">
              <a:spcBef>
                <a:spcPts val="400"/>
              </a:spcBef>
            </a:pPr>
            <a:endParaRPr lang="en-US" altLang="en-US" sz="1099" b="1" i="0" noProof="0">
              <a:solidFill>
                <a:schemeClr val="accent3"/>
              </a:solidFill>
              <a:latin typeface="Calibri" panose="020F0502020204030204" pitchFamily="34" charset="0"/>
              <a:cs typeface="Calibri" panose="020F0502020204030204" pitchFamily="34" charset="0"/>
            </a:endParaRPr>
          </a:p>
          <a:p>
            <a:pPr algn="l">
              <a:spcBef>
                <a:spcPts val="400"/>
              </a:spcBef>
            </a:pPr>
            <a:r>
              <a:rPr lang="en-US" altLang="en-US" sz="1099" b="1" i="0" noProof="0">
                <a:solidFill>
                  <a:schemeClr val="accent3"/>
                </a:solidFill>
                <a:latin typeface="Calibri" panose="020F0502020204030204" pitchFamily="34" charset="0"/>
                <a:cs typeface="Calibri" panose="020F0502020204030204" pitchFamily="34" charset="0"/>
              </a:rPr>
              <a:t>To learn more, visit our website at www.capco.com or follow us on Twitter, Facebook, YouTube, LinkedIn, Instagram and Xing.</a:t>
            </a:r>
          </a:p>
          <a:p>
            <a:pPr marL="0" marR="0" lvl="0" indent="0" algn="l" defTabSz="1088776" rtl="0" eaLnBrk="1" fontAlgn="auto" latinLnBrk="0" hangingPunct="1">
              <a:lnSpc>
                <a:spcPct val="100000"/>
              </a:lnSpc>
              <a:spcBef>
                <a:spcPts val="400"/>
              </a:spcBef>
              <a:spcAft>
                <a:spcPts val="0"/>
              </a:spcAft>
              <a:buClrTx/>
              <a:buSzTx/>
              <a:buFontTx/>
              <a:buNone/>
              <a:tabLst/>
              <a:defRPr/>
            </a:pPr>
            <a:endParaRPr lang="en-US" altLang="en-US" sz="1099" b="1" i="0" noProof="0">
              <a:solidFill>
                <a:schemeClr val="accent3"/>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0833EA-32D4-C74E-8684-AA79B6FD6E1C}"/>
              </a:ext>
            </a:extLst>
          </p:cNvPr>
          <p:cNvCxnSpPr>
            <a:cxnSpLocks/>
          </p:cNvCxnSpPr>
          <p:nvPr/>
        </p:nvCxnSpPr>
        <p:spPr>
          <a:xfrm>
            <a:off x="550863" y="1233889"/>
            <a:ext cx="18820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05FB02-37E6-1143-96B9-A5158AD54728}"/>
              </a:ext>
            </a:extLst>
          </p:cNvPr>
          <p:cNvCxnSpPr>
            <a:cxnSpLocks/>
          </p:cNvCxnSpPr>
          <p:nvPr/>
        </p:nvCxnSpPr>
        <p:spPr>
          <a:xfrm>
            <a:off x="550863" y="4239346"/>
            <a:ext cx="26250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6AE463A-7773-B040-985F-32A809823F7B}"/>
              </a:ext>
            </a:extLst>
          </p:cNvPr>
          <p:cNvSpPr/>
          <p:nvPr userDrawn="1"/>
        </p:nvSpPr>
        <p:spPr>
          <a:xfrm>
            <a:off x="10673697" y="6152972"/>
            <a:ext cx="1435694" cy="640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E40F0B3-BF2A-4A4B-8AEB-AB3F8D1BCFD6}"/>
              </a:ext>
            </a:extLst>
          </p:cNvPr>
          <p:cNvGrpSpPr/>
          <p:nvPr userDrawn="1"/>
        </p:nvGrpSpPr>
        <p:grpSpPr>
          <a:xfrm>
            <a:off x="550864" y="5383631"/>
            <a:ext cx="2532920" cy="385240"/>
            <a:chOff x="550863" y="5383631"/>
            <a:chExt cx="3294147" cy="501018"/>
          </a:xfrm>
        </p:grpSpPr>
        <p:pic>
          <p:nvPicPr>
            <p:cNvPr id="26" name="Picture 25">
              <a:hlinkClick r:id="rId2"/>
              <a:extLst>
                <a:ext uri="{FF2B5EF4-FFF2-40B4-BE49-F238E27FC236}">
                  <a16:creationId xmlns:a16="http://schemas.microsoft.com/office/drawing/2014/main" id="{53E0BDC6-700D-AE4D-8CA0-B0C4E7E95CD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27" name="Picture 26">
              <a:hlinkClick r:id="rId4"/>
              <a:extLst>
                <a:ext uri="{FF2B5EF4-FFF2-40B4-BE49-F238E27FC236}">
                  <a16:creationId xmlns:a16="http://schemas.microsoft.com/office/drawing/2014/main" id="{ACFE2EA4-882B-6C49-8C82-EDA34A6ADEBA}"/>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28" name="Picture 27">
              <a:hlinkClick r:id="rId6"/>
              <a:extLst>
                <a:ext uri="{FF2B5EF4-FFF2-40B4-BE49-F238E27FC236}">
                  <a16:creationId xmlns:a16="http://schemas.microsoft.com/office/drawing/2014/main" id="{F6D5D567-AC9B-4049-98E7-95CCE960708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29" name="Picture 28">
              <a:hlinkClick r:id="rId8"/>
              <a:extLst>
                <a:ext uri="{FF2B5EF4-FFF2-40B4-BE49-F238E27FC236}">
                  <a16:creationId xmlns:a16="http://schemas.microsoft.com/office/drawing/2014/main" id="{DF4B2E2D-1853-3B4B-AF6D-4FAB0529FDB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30" name="Picture 29">
              <a:hlinkClick r:id="rId10"/>
              <a:extLst>
                <a:ext uri="{FF2B5EF4-FFF2-40B4-BE49-F238E27FC236}">
                  <a16:creationId xmlns:a16="http://schemas.microsoft.com/office/drawing/2014/main" id="{627BFDDC-1C32-AE4B-B8DD-CC042DADE5F9}"/>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31" name="Picture 30">
              <a:hlinkClick r:id="rId12"/>
              <a:extLst>
                <a:ext uri="{FF2B5EF4-FFF2-40B4-BE49-F238E27FC236}">
                  <a16:creationId xmlns:a16="http://schemas.microsoft.com/office/drawing/2014/main" id="{826364CD-4EFA-F34C-BCFC-AE94705D3465}"/>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4023" y="5468411"/>
              <a:ext cx="380987" cy="380987"/>
            </a:xfrm>
            <a:prstGeom prst="rect">
              <a:avLst/>
            </a:prstGeom>
          </p:spPr>
        </p:pic>
        <p:pic>
          <p:nvPicPr>
            <p:cNvPr id="32" name="Graphic 31">
              <a:hlinkClick r:id="rId14"/>
              <a:extLst>
                <a:ext uri="{FF2B5EF4-FFF2-40B4-BE49-F238E27FC236}">
                  <a16:creationId xmlns:a16="http://schemas.microsoft.com/office/drawing/2014/main" id="{413FB799-9F54-DA4C-9382-B40AB9E8019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50863" y="5519517"/>
              <a:ext cx="1135062" cy="248295"/>
            </a:xfrm>
            <a:prstGeom prst="rect">
              <a:avLst/>
            </a:prstGeom>
          </p:spPr>
        </p:pic>
      </p:grpSp>
    </p:spTree>
    <p:extLst>
      <p:ext uri="{BB962C8B-B14F-4D97-AF65-F5344CB8AC3E}">
        <p14:creationId xmlns:p14="http://schemas.microsoft.com/office/powerpoint/2010/main" val="204193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Black">
    <p:bg>
      <p:bgPr>
        <a:solidFill>
          <a:schemeClr val="tx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F05E94A-1CFD-4A4F-A98A-A76D34B491F4}"/>
              </a:ext>
            </a:extLst>
          </p:cNvPr>
          <p:cNvSpPr/>
          <p:nvPr/>
        </p:nvSpPr>
        <p:spPr>
          <a:xfrm>
            <a:off x="550863" y="914965"/>
            <a:ext cx="8712331" cy="318924"/>
          </a:xfrm>
          <a:prstGeom prst="rect">
            <a:avLst/>
          </a:prstGeom>
        </p:spPr>
        <p:txBody>
          <a:bodyPr wrap="square" lIns="0" tIns="0" rIns="0" bIns="72000">
            <a:spAutoFit/>
          </a:bodyPr>
          <a:lstStyle/>
          <a:p>
            <a:pPr>
              <a:lnSpc>
                <a:spcPct val="80000"/>
              </a:lnSpc>
            </a:pPr>
            <a:r>
              <a:rPr lang="en-US" altLang="en-US" sz="2000" b="0" i="0" noProof="0">
                <a:solidFill>
                  <a:schemeClr val="bg1"/>
                </a:solidFill>
                <a:latin typeface="Century Gothic" panose="020B0502020202020204" pitchFamily="34" charset="0"/>
              </a:rPr>
              <a:t>ABOUT CAPCO</a:t>
            </a:r>
          </a:p>
        </p:txBody>
      </p:sp>
      <p:sp>
        <p:nvSpPr>
          <p:cNvPr id="69" name="Rectangle 68">
            <a:extLst>
              <a:ext uri="{FF2B5EF4-FFF2-40B4-BE49-F238E27FC236}">
                <a16:creationId xmlns:a16="http://schemas.microsoft.com/office/drawing/2014/main" id="{36D192EF-5E01-4051-B405-56D1246CC661}"/>
              </a:ext>
            </a:extLst>
          </p:cNvPr>
          <p:cNvSpPr/>
          <p:nvPr/>
        </p:nvSpPr>
        <p:spPr>
          <a:xfrm>
            <a:off x="550863" y="3939409"/>
            <a:ext cx="6975424" cy="318924"/>
          </a:xfrm>
          <a:prstGeom prst="rect">
            <a:avLst/>
          </a:prstGeom>
        </p:spPr>
        <p:txBody>
          <a:bodyPr wrap="square" lIns="0" tIns="0" rIns="0" bIns="72000">
            <a:spAutoFit/>
          </a:bodyPr>
          <a:lstStyle/>
          <a:p>
            <a:pPr>
              <a:lnSpc>
                <a:spcPct val="80000"/>
              </a:lnSpc>
            </a:pPr>
            <a:r>
              <a:rPr lang="en-US" altLang="en-US" sz="2000" b="0" i="0" noProof="0">
                <a:solidFill>
                  <a:schemeClr val="bg1"/>
                </a:solidFill>
                <a:latin typeface="Century Gothic" panose="020B0502020202020204" pitchFamily="34" charset="0"/>
              </a:rPr>
              <a:t>WORLDWIDE OFFICES</a:t>
            </a:r>
          </a:p>
        </p:txBody>
      </p:sp>
      <p:sp>
        <p:nvSpPr>
          <p:cNvPr id="70" name="TextBox 69">
            <a:extLst>
              <a:ext uri="{FF2B5EF4-FFF2-40B4-BE49-F238E27FC236}">
                <a16:creationId xmlns:a16="http://schemas.microsoft.com/office/drawing/2014/main" id="{1E9D0E8A-7125-402B-8862-A1EC958887A2}"/>
              </a:ext>
            </a:extLst>
          </p:cNvPr>
          <p:cNvSpPr txBox="1"/>
          <p:nvPr/>
        </p:nvSpPr>
        <p:spPr>
          <a:xfrm>
            <a:off x="550863" y="4506777"/>
            <a:ext cx="8250455" cy="54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defPPr>
              <a:defRPr lang="de-DE"/>
            </a:defPPr>
            <a:lvl1pPr>
              <a:spcBef>
                <a:spcPts val="400"/>
              </a:spcBef>
              <a:defRPr sz="110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marL="0" marR="0" lvl="0" indent="0" algn="l" defTabSz="1088014" rtl="0" eaLnBrk="1" fontAlgn="auto" latinLnBrk="0" hangingPunct="1">
              <a:lnSpc>
                <a:spcPct val="100000"/>
              </a:lnSpc>
              <a:spcBef>
                <a:spcPts val="0"/>
              </a:spcBef>
              <a:spcAft>
                <a:spcPts val="0"/>
              </a:spcAft>
              <a:buClrTx/>
              <a:buSzTx/>
              <a:buFontTx/>
              <a:buNone/>
              <a:tabLst/>
              <a:defRPr/>
            </a:pPr>
            <a:r>
              <a:rPr lang="en-US" altLang="en-US" sz="1099" b="0" i="0" kern="1200" noProof="0">
                <a:solidFill>
                  <a:schemeClr val="bg1"/>
                </a:solidFill>
                <a:latin typeface="Calibri" panose="020F0502020204030204" pitchFamily="34" charset="0"/>
                <a:ea typeface="+mn-ea"/>
                <a:cs typeface="Calibri" panose="020F0502020204030204" pitchFamily="34" charset="0"/>
              </a:rPr>
              <a:t>Bangalore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a:rPr>
              <a:t> Bangkok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Bratislava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Brussels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sz="1099" b="0" i="0" noProof="0">
                <a:solidFill>
                  <a:schemeClr val="bg1"/>
                </a:solidFill>
                <a:latin typeface="Calibri" panose="020F0502020204030204" pitchFamily="34" charset="0"/>
                <a:ea typeface="Arial" charset="0"/>
                <a:cs typeface="Calibri" panose="020F0502020204030204" pitchFamily="34" charset="0"/>
              </a:rPr>
              <a:t>Charlotte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a:t>
            </a:r>
            <a:r>
              <a:rPr lang="en-US" sz="1099" b="0" i="0" kern="1200" noProof="0">
                <a:solidFill>
                  <a:schemeClr val="bg1"/>
                </a:solidFill>
                <a:latin typeface="Calibri" panose="020F0502020204030204" pitchFamily="34" charset="0"/>
                <a:ea typeface="Arial" charset="0"/>
                <a:cs typeface="Calibri" panose="020F0502020204030204" pitchFamily="34" charset="0"/>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Chicago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Dallas</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Dusseldorf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Edinburgh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Frankfurt</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Geneva</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Hong Kong</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Houston Kuala Lumpur</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London</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New York</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Orlando</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Paris</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sz="1099" b="0" i="0" u="none" baseline="0" noProof="0">
                <a:solidFill>
                  <a:schemeClr val="bg1"/>
                </a:solidFill>
                <a:latin typeface="Calibri" panose="020F0502020204030204" pitchFamily="34" charset="0"/>
                <a:cs typeface="Calibri" panose="020F0502020204030204" pitchFamily="34" charset="0"/>
              </a:rPr>
              <a:t>Pune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Sao Paulo</a:t>
            </a:r>
            <a:r>
              <a:rPr lang="en-US" altLang="en-US" sz="1099" b="0" i="0" noProof="0">
                <a:solidFill>
                  <a:schemeClr val="bg1"/>
                </a:solidFill>
                <a:latin typeface="Calibri" panose="020F0502020204030204" pitchFamily="34" charset="0"/>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Singapore</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Toronto</a:t>
            </a:r>
            <a:r>
              <a:rPr lang="sk-SK" altLang="en-US" sz="1099" b="0" i="0" kern="1200" noProof="0">
                <a:solidFill>
                  <a:schemeClr val="bg1"/>
                </a:solidFill>
                <a:latin typeface="Calibri" panose="020F0502020204030204" pitchFamily="34" charset="0"/>
                <a:ea typeface="+mn-ea"/>
                <a:cs typeface="Calibri" panose="020F0502020204030204" pitchFamily="34" charset="0"/>
              </a:rPr>
              <a:t>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Tysons Corner  </a:t>
            </a:r>
            <a:r>
              <a:rPr lang="en-US" altLang="en-US" sz="1099" b="0" i="0" kern="1200" noProof="0">
                <a:solidFill>
                  <a:schemeClr val="bg1"/>
                </a:solidFill>
                <a:latin typeface="Calibri" panose="020F0502020204030204" pitchFamily="34" charset="0"/>
                <a:ea typeface="+mn-ea"/>
                <a:cs typeface="Calibri" panose="020F0502020204030204" pitchFamily="34" charset="0"/>
              </a:rPr>
              <a:t>Vienna</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Warsaw </a:t>
            </a:r>
            <a:b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br>
            <a:r>
              <a:rPr lang="en-US" altLang="en-US" sz="1099" b="0" i="0" kern="1200" noProof="0">
                <a:solidFill>
                  <a:schemeClr val="bg1"/>
                </a:solidFill>
                <a:latin typeface="Calibri" panose="020F0502020204030204" pitchFamily="34" charset="0"/>
                <a:ea typeface="+mn-ea"/>
                <a:cs typeface="Calibri" panose="020F0502020204030204" pitchFamily="34" charset="0"/>
              </a:rPr>
              <a:t>Washington, D.C.</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Zurich</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endParaRPr lang="en-US" altLang="en-US" sz="1099" b="0" i="0" kern="1200" noProof="0">
              <a:solidFill>
                <a:schemeClr val="bg1"/>
              </a:solidFill>
              <a:latin typeface="Calibri" panose="020F0502020204030204" pitchFamily="34" charset="0"/>
              <a:ea typeface="+mn-ea"/>
              <a:cs typeface="Calibri" panose="020F0502020204030204" pitchFamily="34" charset="0"/>
            </a:endParaRPr>
          </a:p>
        </p:txBody>
      </p:sp>
      <p:sp>
        <p:nvSpPr>
          <p:cNvPr id="71" name="Rectangle 1">
            <a:extLst>
              <a:ext uri="{FF2B5EF4-FFF2-40B4-BE49-F238E27FC236}">
                <a16:creationId xmlns:a16="http://schemas.microsoft.com/office/drawing/2014/main" id="{06F26A1A-88FA-46F3-8477-4140A6325958}"/>
              </a:ext>
            </a:extLst>
          </p:cNvPr>
          <p:cNvSpPr>
            <a:spLocks noChangeArrowheads="1"/>
          </p:cNvSpPr>
          <p:nvPr/>
        </p:nvSpPr>
        <p:spPr bwMode="auto">
          <a:xfrm>
            <a:off x="550863" y="1497628"/>
            <a:ext cx="8250455" cy="215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p>
            <a:pPr algn="l">
              <a:spcBef>
                <a:spcPts val="400"/>
              </a:spcBef>
            </a:pPr>
            <a:r>
              <a:rPr lang="en-US" altLang="en-US" sz="1099" b="0" i="0" noProof="0" dirty="0">
                <a:solidFill>
                  <a:schemeClr val="bg1"/>
                </a:solidFill>
                <a:latin typeface="Calibri" panose="020F0502020204030204" pitchFamily="34" charset="0"/>
                <a:cs typeface="Calibri" panose="020F0502020204030204" pitchFamily="34" charset="0"/>
              </a:rPr>
              <a:t>Capco is a global technology and management consultancy dedicated to the financial services industry. Our professionals combine innovative thinking with unrivalled industry knowledge to offer our clients consulting expertise, complex technology and package integration, transformation delivery, and managed services, to move their organizations forward.</a:t>
            </a:r>
          </a:p>
          <a:p>
            <a:pPr algn="l">
              <a:spcBef>
                <a:spcPts val="400"/>
              </a:spcBef>
            </a:pPr>
            <a:r>
              <a:rPr lang="en-US" altLang="en-US" sz="1099" b="0" i="0" noProof="0" dirty="0">
                <a:solidFill>
                  <a:schemeClr val="bg1"/>
                </a:solidFill>
                <a:latin typeface="Calibri" panose="020F0502020204030204" pitchFamily="34" charset="0"/>
                <a:cs typeface="Calibri" panose="020F0502020204030204" pitchFamily="34" charset="0"/>
              </a:rPr>
              <a:t> </a:t>
            </a:r>
          </a:p>
          <a:p>
            <a:pPr algn="l">
              <a:spcBef>
                <a:spcPts val="400"/>
              </a:spcBef>
            </a:pPr>
            <a:r>
              <a:rPr lang="en-US" altLang="en-US" sz="1099" b="0" i="0" noProof="0" dirty="0">
                <a:solidFill>
                  <a:schemeClr val="bg1"/>
                </a:solidFill>
                <a:latin typeface="Calibri" panose="020F0502020204030204" pitchFamily="34" charset="0"/>
                <a:cs typeface="Calibri" panose="020F0502020204030204" pitchFamily="34" charset="0"/>
              </a:rPr>
              <a:t>Through our collaborative and efficient approach, we help our clients successfully innovate, increase revenue, manage risk and regulatory change, reduce costs, and enhance controls. We specialize primarily in banking, capital markets, wealth and investment management, finance, risk &amp; compliance and insurance. We also have an energy consulting practice in the US. We serve our clients from offices in leading financial centers across the Americas, Europe, and Asia Pacific.</a:t>
            </a:r>
          </a:p>
          <a:p>
            <a:pPr algn="l">
              <a:spcBef>
                <a:spcPts val="400"/>
              </a:spcBef>
            </a:pPr>
            <a:endParaRPr lang="en-US" altLang="en-US" sz="1099" b="1" i="0" noProof="0" dirty="0">
              <a:solidFill>
                <a:schemeClr val="bg1"/>
              </a:solidFill>
              <a:latin typeface="Calibri" panose="020F0502020204030204" pitchFamily="34" charset="0"/>
              <a:cs typeface="Calibri" panose="020F0502020204030204" pitchFamily="34" charset="0"/>
            </a:endParaRPr>
          </a:p>
          <a:p>
            <a:pPr algn="l">
              <a:spcBef>
                <a:spcPts val="400"/>
              </a:spcBef>
            </a:pPr>
            <a:r>
              <a:rPr lang="en-US" altLang="en-US" sz="1099" b="1" i="0" noProof="0" dirty="0">
                <a:solidFill>
                  <a:schemeClr val="bg1"/>
                </a:solidFill>
                <a:latin typeface="Calibri" panose="020F0502020204030204" pitchFamily="34" charset="0"/>
                <a:cs typeface="Calibri" panose="020F0502020204030204" pitchFamily="34" charset="0"/>
              </a:rPr>
              <a:t>To learn more, visit our website at </a:t>
            </a:r>
            <a:r>
              <a:rPr lang="en-US" altLang="en-US" sz="1099" b="1" i="0" noProof="0" dirty="0" err="1">
                <a:solidFill>
                  <a:schemeClr val="bg1"/>
                </a:solidFill>
                <a:latin typeface="Calibri" panose="020F0502020204030204" pitchFamily="34" charset="0"/>
                <a:cs typeface="Calibri" panose="020F0502020204030204" pitchFamily="34" charset="0"/>
              </a:rPr>
              <a:t>www.capco.com</a:t>
            </a:r>
            <a:r>
              <a:rPr lang="en-US" altLang="en-US" sz="1099" b="1" i="0" noProof="0" dirty="0">
                <a:solidFill>
                  <a:schemeClr val="bg1"/>
                </a:solidFill>
                <a:latin typeface="Calibri" panose="020F0502020204030204" pitchFamily="34" charset="0"/>
                <a:cs typeface="Calibri" panose="020F0502020204030204" pitchFamily="34" charset="0"/>
              </a:rPr>
              <a:t> or follow us on Twitter, Facebook, YouTube, LinkedIn and Instagram.</a:t>
            </a:r>
          </a:p>
          <a:p>
            <a:pPr marL="0" marR="0" lvl="0" indent="0" algn="l" defTabSz="1088776" rtl="0" eaLnBrk="1" fontAlgn="auto" latinLnBrk="0" hangingPunct="1">
              <a:lnSpc>
                <a:spcPct val="100000"/>
              </a:lnSpc>
              <a:spcBef>
                <a:spcPts val="400"/>
              </a:spcBef>
              <a:spcAft>
                <a:spcPts val="0"/>
              </a:spcAft>
              <a:buClrTx/>
              <a:buSzTx/>
              <a:buFontTx/>
              <a:buNone/>
              <a:tabLst/>
              <a:defRPr/>
            </a:pPr>
            <a:endParaRPr lang="en-US" altLang="en-US" sz="1099" b="1" i="0" noProof="0" dirty="0">
              <a:solidFill>
                <a:schemeClr val="bg1"/>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339EF175-7B9F-2D49-A103-F4A21F53A663}"/>
              </a:ext>
            </a:extLst>
          </p:cNvPr>
          <p:cNvGrpSpPr/>
          <p:nvPr userDrawn="1"/>
        </p:nvGrpSpPr>
        <p:grpSpPr>
          <a:xfrm>
            <a:off x="550864" y="5383631"/>
            <a:ext cx="2206379" cy="385240"/>
            <a:chOff x="550863" y="5383631"/>
            <a:chExt cx="2869470" cy="501018"/>
          </a:xfrm>
        </p:grpSpPr>
        <p:pic>
          <p:nvPicPr>
            <p:cNvPr id="24" name="Picture 23">
              <a:hlinkClick r:id="rId2"/>
              <a:extLst>
                <a:ext uri="{FF2B5EF4-FFF2-40B4-BE49-F238E27FC236}">
                  <a16:creationId xmlns:a16="http://schemas.microsoft.com/office/drawing/2014/main" id="{3258AAF2-0171-8C47-B563-C7CF1EEB1DE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25" name="Picture 24">
              <a:hlinkClick r:id="rId4"/>
              <a:extLst>
                <a:ext uri="{FF2B5EF4-FFF2-40B4-BE49-F238E27FC236}">
                  <a16:creationId xmlns:a16="http://schemas.microsoft.com/office/drawing/2014/main" id="{C46FF919-9594-4248-B934-62C1F0887A9C}"/>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26" name="Picture 25">
              <a:hlinkClick r:id="rId6"/>
              <a:extLst>
                <a:ext uri="{FF2B5EF4-FFF2-40B4-BE49-F238E27FC236}">
                  <a16:creationId xmlns:a16="http://schemas.microsoft.com/office/drawing/2014/main" id="{B47F9CFB-8033-A047-AA8F-0DAABC6049FC}"/>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27" name="Picture 26">
              <a:hlinkClick r:id="rId8"/>
              <a:extLst>
                <a:ext uri="{FF2B5EF4-FFF2-40B4-BE49-F238E27FC236}">
                  <a16:creationId xmlns:a16="http://schemas.microsoft.com/office/drawing/2014/main" id="{AA888480-3E6F-3F4B-8B0E-C6173E696ED9}"/>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28" name="Picture 27">
              <a:hlinkClick r:id="rId10"/>
              <a:extLst>
                <a:ext uri="{FF2B5EF4-FFF2-40B4-BE49-F238E27FC236}">
                  <a16:creationId xmlns:a16="http://schemas.microsoft.com/office/drawing/2014/main" id="{AB2F00D0-235F-3B40-97DB-18FCE4BE52A9}"/>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30" name="Graphic 29">
              <a:hlinkClick r:id="rId12"/>
              <a:extLst>
                <a:ext uri="{FF2B5EF4-FFF2-40B4-BE49-F238E27FC236}">
                  <a16:creationId xmlns:a16="http://schemas.microsoft.com/office/drawing/2014/main" id="{07C03560-0548-7B4B-B022-CF817E2BFE2B}"/>
                </a:ext>
              </a:extLst>
            </p:cNvPr>
            <p:cNvPicPr>
              <a:picLocks noChangeAspect="1"/>
            </p:cNvPicPr>
            <p:nvPr userDrawn="1"/>
          </p:nvPicPr>
          <p:blipFill>
            <a:blip r:embed="rId13">
              <a:lum bright="70000" contrast="-70000"/>
              <a:extLst>
                <a:ext uri="{96DAC541-7B7A-43D3-8B79-37D633B846F1}">
                  <asvg:svgBlip xmlns:asvg="http://schemas.microsoft.com/office/drawing/2016/SVG/main" r:embed="rId14"/>
                </a:ext>
              </a:extLst>
            </a:blip>
            <a:stretch>
              <a:fillRect/>
            </a:stretch>
          </p:blipFill>
          <p:spPr>
            <a:xfrm>
              <a:off x="550863" y="5519517"/>
              <a:ext cx="1135062" cy="248295"/>
            </a:xfrm>
            <a:prstGeom prst="rect">
              <a:avLst/>
            </a:prstGeom>
          </p:spPr>
        </p:pic>
      </p:grpSp>
      <p:sp>
        <p:nvSpPr>
          <p:cNvPr id="31" name="Rectangle 30">
            <a:extLst>
              <a:ext uri="{FF2B5EF4-FFF2-40B4-BE49-F238E27FC236}">
                <a16:creationId xmlns:a16="http://schemas.microsoft.com/office/drawing/2014/main" id="{E3641BEA-E475-E045-881C-D6F78D2622CA}"/>
              </a:ext>
            </a:extLst>
          </p:cNvPr>
          <p:cNvSpPr/>
          <p:nvPr userDrawn="1"/>
        </p:nvSpPr>
        <p:spPr>
          <a:xfrm>
            <a:off x="11229174" y="6340979"/>
            <a:ext cx="760576" cy="410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9D41CE5-B645-CE42-AF47-2B27CAEA57DD}"/>
              </a:ext>
            </a:extLst>
          </p:cNvPr>
          <p:cNvCxnSpPr>
            <a:cxnSpLocks/>
          </p:cNvCxnSpPr>
          <p:nvPr userDrawn="1"/>
        </p:nvCxnSpPr>
        <p:spPr>
          <a:xfrm>
            <a:off x="550863" y="1233889"/>
            <a:ext cx="18820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392E70-71E5-C54E-AB5B-9A6E0A15B35C}"/>
              </a:ext>
            </a:extLst>
          </p:cNvPr>
          <p:cNvCxnSpPr>
            <a:cxnSpLocks/>
          </p:cNvCxnSpPr>
          <p:nvPr userDrawn="1"/>
        </p:nvCxnSpPr>
        <p:spPr>
          <a:xfrm>
            <a:off x="550863" y="4239346"/>
            <a:ext cx="262504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6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ck P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932BFE-501D-9745-B44C-B579F15851D8}"/>
              </a:ext>
            </a:extLst>
          </p:cNvPr>
          <p:cNvSpPr/>
          <p:nvPr/>
        </p:nvSpPr>
        <p:spPr>
          <a:xfrm>
            <a:off x="9249828" y="6119446"/>
            <a:ext cx="2942172"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A610339-6242-4CBC-ADBB-B0680CFF89DC}"/>
              </a:ext>
            </a:extLst>
          </p:cNvPr>
          <p:cNvGrpSpPr/>
          <p:nvPr userDrawn="1"/>
        </p:nvGrpSpPr>
        <p:grpSpPr>
          <a:xfrm>
            <a:off x="1085548" y="350282"/>
            <a:ext cx="10020904" cy="3398903"/>
            <a:chOff x="1085548" y="350282"/>
            <a:chExt cx="10020904" cy="3398903"/>
          </a:xfrm>
          <a:solidFill>
            <a:schemeClr val="tx1">
              <a:alpha val="10000"/>
            </a:schemeClr>
          </a:solidFill>
        </p:grpSpPr>
        <p:sp>
          <p:nvSpPr>
            <p:cNvPr id="13" name="Freeform: Shape 12">
              <a:extLst>
                <a:ext uri="{FF2B5EF4-FFF2-40B4-BE49-F238E27FC236}">
                  <a16:creationId xmlns:a16="http://schemas.microsoft.com/office/drawing/2014/main" id="{5A7ADDA0-53F7-4D01-AFAE-C251C24DA8FB}"/>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0990605-B18F-40B3-9CA1-6D017F3C3373}"/>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F71832E-51EC-454E-BFB2-77AF031C7222}"/>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6027080-96A8-44FA-B8AE-1AFE20DC73B0}"/>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7877A1D-FA50-4FAC-96BC-29382AE4ABFA}"/>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DDA21DB8-9C84-4A8E-A94B-AF4853E64B7C}"/>
              </a:ext>
            </a:extLst>
          </p:cNvPr>
          <p:cNvGrpSpPr/>
          <p:nvPr userDrawn="1"/>
        </p:nvGrpSpPr>
        <p:grpSpPr>
          <a:xfrm>
            <a:off x="547633" y="5383631"/>
            <a:ext cx="3294147" cy="501018"/>
            <a:chOff x="550863" y="5383631"/>
            <a:chExt cx="3294147" cy="501018"/>
          </a:xfrm>
        </p:grpSpPr>
        <p:pic>
          <p:nvPicPr>
            <p:cNvPr id="28" name="Picture 27">
              <a:hlinkClick r:id="rId2"/>
              <a:extLst>
                <a:ext uri="{FF2B5EF4-FFF2-40B4-BE49-F238E27FC236}">
                  <a16:creationId xmlns:a16="http://schemas.microsoft.com/office/drawing/2014/main" id="{DB5C1E8A-A04B-4D8B-BA65-91C9CD2A5F4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29" name="Picture 28">
              <a:hlinkClick r:id="rId4"/>
              <a:extLst>
                <a:ext uri="{FF2B5EF4-FFF2-40B4-BE49-F238E27FC236}">
                  <a16:creationId xmlns:a16="http://schemas.microsoft.com/office/drawing/2014/main" id="{DF36E782-A14D-4D04-8AAF-EC847FA0F3B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30" name="Picture 29">
              <a:hlinkClick r:id="rId6"/>
              <a:extLst>
                <a:ext uri="{FF2B5EF4-FFF2-40B4-BE49-F238E27FC236}">
                  <a16:creationId xmlns:a16="http://schemas.microsoft.com/office/drawing/2014/main" id="{0CA0FB8E-03DE-4F16-B0CE-F7CDAC3AF0E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31" name="Picture 30">
              <a:hlinkClick r:id="rId8"/>
              <a:extLst>
                <a:ext uri="{FF2B5EF4-FFF2-40B4-BE49-F238E27FC236}">
                  <a16:creationId xmlns:a16="http://schemas.microsoft.com/office/drawing/2014/main" id="{1891BBF7-E330-49BB-8D78-A11EFFE1CE5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32" name="Picture 31">
              <a:hlinkClick r:id="rId10"/>
              <a:extLst>
                <a:ext uri="{FF2B5EF4-FFF2-40B4-BE49-F238E27FC236}">
                  <a16:creationId xmlns:a16="http://schemas.microsoft.com/office/drawing/2014/main" id="{06A1AA6B-65AA-4A7C-908D-2B96C6FDCB1C}"/>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33" name="Picture 32">
              <a:hlinkClick r:id="rId12"/>
              <a:extLst>
                <a:ext uri="{FF2B5EF4-FFF2-40B4-BE49-F238E27FC236}">
                  <a16:creationId xmlns:a16="http://schemas.microsoft.com/office/drawing/2014/main" id="{542BDB67-886F-4362-A46D-4087F5AC1F0C}"/>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4023" y="5468411"/>
              <a:ext cx="380987" cy="380987"/>
            </a:xfrm>
            <a:prstGeom prst="rect">
              <a:avLst/>
            </a:prstGeom>
          </p:spPr>
        </p:pic>
        <p:pic>
          <p:nvPicPr>
            <p:cNvPr id="34" name="Graphic 33">
              <a:hlinkClick r:id="rId14"/>
              <a:extLst>
                <a:ext uri="{FF2B5EF4-FFF2-40B4-BE49-F238E27FC236}">
                  <a16:creationId xmlns:a16="http://schemas.microsoft.com/office/drawing/2014/main" id="{782A7063-C789-46FE-9AB1-2B7AD821D44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50863" y="5519517"/>
              <a:ext cx="1135062" cy="248295"/>
            </a:xfrm>
            <a:prstGeom prst="rect">
              <a:avLst/>
            </a:prstGeom>
          </p:spPr>
        </p:pic>
      </p:grpSp>
    </p:spTree>
    <p:extLst>
      <p:ext uri="{BB962C8B-B14F-4D97-AF65-F5344CB8AC3E}">
        <p14:creationId xmlns:p14="http://schemas.microsoft.com/office/powerpoint/2010/main" val="400202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ack Page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3DED30-327C-7140-BABE-D1446A7605A0}"/>
              </a:ext>
            </a:extLst>
          </p:cNvPr>
          <p:cNvSpPr/>
          <p:nvPr userDrawn="1"/>
        </p:nvSpPr>
        <p:spPr>
          <a:xfrm>
            <a:off x="11229174" y="6340979"/>
            <a:ext cx="760576" cy="410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674891E-BA56-4AB0-8D16-1647F52F548C}"/>
              </a:ext>
            </a:extLst>
          </p:cNvPr>
          <p:cNvGrpSpPr/>
          <p:nvPr userDrawn="1"/>
        </p:nvGrpSpPr>
        <p:grpSpPr>
          <a:xfrm>
            <a:off x="1085548" y="350282"/>
            <a:ext cx="10020904" cy="3398903"/>
            <a:chOff x="1085548" y="350282"/>
            <a:chExt cx="10020904" cy="3398903"/>
          </a:xfrm>
          <a:solidFill>
            <a:schemeClr val="bg1">
              <a:alpha val="15000"/>
            </a:schemeClr>
          </a:solidFill>
        </p:grpSpPr>
        <p:sp>
          <p:nvSpPr>
            <p:cNvPr id="13" name="Freeform: Shape 12">
              <a:extLst>
                <a:ext uri="{FF2B5EF4-FFF2-40B4-BE49-F238E27FC236}">
                  <a16:creationId xmlns:a16="http://schemas.microsoft.com/office/drawing/2014/main" id="{41946B41-09F3-4C97-8C97-35A2B24B75E6}"/>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248D0A1-DB73-41B7-9346-3AEBA57C1C9D}"/>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470226A-EA5C-4015-970B-94FE5BE4EA27}"/>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1FDAEC2-226D-4C24-B143-98ACE7BA1C8E}"/>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A7635E3-E696-4246-9E87-8CE8A5687B53}"/>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4AB3FBEC-A3EA-4534-A93D-2A0AD1A0B1EE}"/>
              </a:ext>
            </a:extLst>
          </p:cNvPr>
          <p:cNvGrpSpPr/>
          <p:nvPr userDrawn="1"/>
        </p:nvGrpSpPr>
        <p:grpSpPr>
          <a:xfrm>
            <a:off x="547633" y="5383631"/>
            <a:ext cx="3294989" cy="501018"/>
            <a:chOff x="547633" y="5383631"/>
            <a:chExt cx="3294989" cy="501018"/>
          </a:xfrm>
        </p:grpSpPr>
        <p:pic>
          <p:nvPicPr>
            <p:cNvPr id="28" name="Picture 27">
              <a:hlinkClick r:id="rId2"/>
              <a:extLst>
                <a:ext uri="{FF2B5EF4-FFF2-40B4-BE49-F238E27FC236}">
                  <a16:creationId xmlns:a16="http://schemas.microsoft.com/office/drawing/2014/main" id="{DE74D769-9AD8-4275-8186-C79CDF5C6F72}"/>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2076022" y="5504299"/>
              <a:ext cx="263490" cy="263490"/>
            </a:xfrm>
            <a:prstGeom prst="rect">
              <a:avLst/>
            </a:prstGeom>
          </p:spPr>
        </p:pic>
        <p:pic>
          <p:nvPicPr>
            <p:cNvPr id="29" name="Picture 28">
              <a:hlinkClick r:id="rId4"/>
              <a:extLst>
                <a:ext uri="{FF2B5EF4-FFF2-40B4-BE49-F238E27FC236}">
                  <a16:creationId xmlns:a16="http://schemas.microsoft.com/office/drawing/2014/main" id="{3556273D-17C4-48EE-8D20-0BABAB9EF40B}"/>
                </a:ext>
              </a:extLst>
            </p:cNvPr>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1801072" y="5511919"/>
              <a:ext cx="263490" cy="263490"/>
            </a:xfrm>
            <a:prstGeom prst="rect">
              <a:avLst/>
            </a:prstGeom>
          </p:spPr>
        </p:pic>
        <p:pic>
          <p:nvPicPr>
            <p:cNvPr id="30" name="Picture 29">
              <a:hlinkClick r:id="rId6"/>
              <a:extLst>
                <a:ext uri="{FF2B5EF4-FFF2-40B4-BE49-F238E27FC236}">
                  <a16:creationId xmlns:a16="http://schemas.microsoft.com/office/drawing/2014/main" id="{D42033E2-763D-457B-986F-0DBDA4A52C83}"/>
                </a:ext>
              </a:extLst>
            </p:cNvPr>
            <p:cNvPicPr>
              <a:picLocks noChangeAspect="1"/>
            </p:cNvPicPr>
            <p:nvPr userDrawn="1"/>
          </p:nvPicPr>
          <p:blipFill>
            <a:blip r:embed="rId7">
              <a:lum bright="70000" contrast="-70000"/>
              <a:extLst>
                <a:ext uri="{28A0092B-C50C-407E-A947-70E740481C1C}">
                  <a14:useLocalDpi xmlns:a14="http://schemas.microsoft.com/office/drawing/2010/main" val="0"/>
                </a:ext>
              </a:extLst>
            </a:blip>
            <a:stretch>
              <a:fillRect/>
            </a:stretch>
          </p:blipFill>
          <p:spPr>
            <a:xfrm>
              <a:off x="2396242" y="5553920"/>
              <a:ext cx="263490" cy="209969"/>
            </a:xfrm>
            <a:prstGeom prst="rect">
              <a:avLst/>
            </a:prstGeom>
          </p:spPr>
        </p:pic>
        <p:pic>
          <p:nvPicPr>
            <p:cNvPr id="31" name="Picture 30">
              <a:hlinkClick r:id="rId8"/>
              <a:extLst>
                <a:ext uri="{FF2B5EF4-FFF2-40B4-BE49-F238E27FC236}">
                  <a16:creationId xmlns:a16="http://schemas.microsoft.com/office/drawing/2014/main" id="{E5BC84D7-C954-42B6-AAFB-101C8EAD0ED3}"/>
                </a:ext>
              </a:extLst>
            </p:cNvPr>
            <p:cNvPicPr>
              <a:picLocks noChangeAspect="1"/>
            </p:cNvPicPr>
            <p:nvPr userDrawn="1"/>
          </p:nvPicPr>
          <p:blipFill>
            <a:blip r:embed="rId9">
              <a:lum bright="70000" contrast="-70000"/>
              <a:extLst>
                <a:ext uri="{28A0092B-C50C-407E-A947-70E740481C1C}">
                  <a14:useLocalDpi xmlns:a14="http://schemas.microsoft.com/office/drawing/2010/main" val="0"/>
                </a:ext>
              </a:extLst>
            </a:blip>
            <a:stretch>
              <a:fillRect/>
            </a:stretch>
          </p:blipFill>
          <p:spPr>
            <a:xfrm>
              <a:off x="2671192" y="5383631"/>
              <a:ext cx="501018" cy="501018"/>
            </a:xfrm>
            <a:prstGeom prst="rect">
              <a:avLst/>
            </a:prstGeom>
          </p:spPr>
        </p:pic>
        <p:pic>
          <p:nvPicPr>
            <p:cNvPr id="32" name="Picture 31">
              <a:hlinkClick r:id="rId10"/>
              <a:extLst>
                <a:ext uri="{FF2B5EF4-FFF2-40B4-BE49-F238E27FC236}">
                  <a16:creationId xmlns:a16="http://schemas.microsoft.com/office/drawing/2014/main" id="{842D6D4D-B06C-4602-88B4-072B584C1908}"/>
                </a:ext>
              </a:extLst>
            </p:cNvPr>
            <p:cNvPicPr>
              <a:picLocks noChangeAspect="1"/>
            </p:cNvPicPr>
            <p:nvPr userDrawn="1"/>
          </p:nvPicPr>
          <p:blipFill>
            <a:blip r:embed="rId11">
              <a:lum bright="70000" contrast="-70000"/>
              <a:extLst>
                <a:ext uri="{28A0092B-C50C-407E-A947-70E740481C1C}">
                  <a14:useLocalDpi xmlns:a14="http://schemas.microsoft.com/office/drawing/2010/main" val="0"/>
                </a:ext>
              </a:extLst>
            </a:blip>
            <a:stretch>
              <a:fillRect/>
            </a:stretch>
          </p:blipFill>
          <p:spPr>
            <a:xfrm>
              <a:off x="3163800" y="5516592"/>
              <a:ext cx="254145" cy="254145"/>
            </a:xfrm>
            <a:prstGeom prst="rect">
              <a:avLst/>
            </a:prstGeom>
          </p:spPr>
        </p:pic>
        <p:pic>
          <p:nvPicPr>
            <p:cNvPr id="33" name="Picture 32">
              <a:hlinkClick r:id="rId12"/>
              <a:extLst>
                <a:ext uri="{FF2B5EF4-FFF2-40B4-BE49-F238E27FC236}">
                  <a16:creationId xmlns:a16="http://schemas.microsoft.com/office/drawing/2014/main" id="{C34D2A78-A4FA-400E-BFB4-6D2745086719}"/>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3461635" y="5468411"/>
              <a:ext cx="380987" cy="380987"/>
            </a:xfrm>
            <a:prstGeom prst="rect">
              <a:avLst/>
            </a:prstGeom>
          </p:spPr>
        </p:pic>
        <p:pic>
          <p:nvPicPr>
            <p:cNvPr id="34" name="Graphic 33">
              <a:hlinkClick r:id="rId14"/>
              <a:extLst>
                <a:ext uri="{FF2B5EF4-FFF2-40B4-BE49-F238E27FC236}">
                  <a16:creationId xmlns:a16="http://schemas.microsoft.com/office/drawing/2014/main" id="{D8202E69-8028-4630-BE6D-50983ACC45C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7633" y="5519517"/>
              <a:ext cx="1135062" cy="248295"/>
            </a:xfrm>
            <a:prstGeom prst="rect">
              <a:avLst/>
            </a:prstGeom>
          </p:spPr>
        </p:pic>
      </p:grpSp>
    </p:spTree>
    <p:extLst>
      <p:ext uri="{BB962C8B-B14F-4D97-AF65-F5344CB8AC3E}">
        <p14:creationId xmlns:p14="http://schemas.microsoft.com/office/powerpoint/2010/main" val="42537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Back P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932BFE-501D-9745-B44C-B579F15851D8}"/>
              </a:ext>
            </a:extLst>
          </p:cNvPr>
          <p:cNvSpPr/>
          <p:nvPr/>
        </p:nvSpPr>
        <p:spPr>
          <a:xfrm>
            <a:off x="9249828" y="6119446"/>
            <a:ext cx="2942172"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192DBE9-9561-4CCA-B00E-4BD645A7F4F9}"/>
              </a:ext>
            </a:extLst>
          </p:cNvPr>
          <p:cNvGrpSpPr/>
          <p:nvPr userDrawn="1"/>
        </p:nvGrpSpPr>
        <p:grpSpPr>
          <a:xfrm>
            <a:off x="547633" y="5383631"/>
            <a:ext cx="3294147" cy="501018"/>
            <a:chOff x="550863" y="5383631"/>
            <a:chExt cx="3294147" cy="501018"/>
          </a:xfrm>
        </p:grpSpPr>
        <p:pic>
          <p:nvPicPr>
            <p:cNvPr id="17" name="Picture 16">
              <a:hlinkClick r:id="rId2"/>
              <a:extLst>
                <a:ext uri="{FF2B5EF4-FFF2-40B4-BE49-F238E27FC236}">
                  <a16:creationId xmlns:a16="http://schemas.microsoft.com/office/drawing/2014/main" id="{454507B1-D46F-47FC-8DB5-44AB3078233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18" name="Picture 17">
              <a:hlinkClick r:id="rId4"/>
              <a:extLst>
                <a:ext uri="{FF2B5EF4-FFF2-40B4-BE49-F238E27FC236}">
                  <a16:creationId xmlns:a16="http://schemas.microsoft.com/office/drawing/2014/main" id="{B55C2468-16F2-452D-A176-255E82D5E68B}"/>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19" name="Picture 18">
              <a:hlinkClick r:id="rId6"/>
              <a:extLst>
                <a:ext uri="{FF2B5EF4-FFF2-40B4-BE49-F238E27FC236}">
                  <a16:creationId xmlns:a16="http://schemas.microsoft.com/office/drawing/2014/main" id="{72873CA9-D031-4D61-B886-614927D6E336}"/>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20" name="Picture 19">
              <a:hlinkClick r:id="rId8"/>
              <a:extLst>
                <a:ext uri="{FF2B5EF4-FFF2-40B4-BE49-F238E27FC236}">
                  <a16:creationId xmlns:a16="http://schemas.microsoft.com/office/drawing/2014/main" id="{9D94677B-EE19-42A3-B371-25F6B5CC287E}"/>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21" name="Picture 20">
              <a:hlinkClick r:id="rId10"/>
              <a:extLst>
                <a:ext uri="{FF2B5EF4-FFF2-40B4-BE49-F238E27FC236}">
                  <a16:creationId xmlns:a16="http://schemas.microsoft.com/office/drawing/2014/main" id="{BFD3CBF8-1A94-46EC-85D0-7F5230181CD4}"/>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22" name="Picture 21">
              <a:hlinkClick r:id="rId12"/>
              <a:extLst>
                <a:ext uri="{FF2B5EF4-FFF2-40B4-BE49-F238E27FC236}">
                  <a16:creationId xmlns:a16="http://schemas.microsoft.com/office/drawing/2014/main" id="{3AF427D5-B095-48B1-8EBB-CF667C853499}"/>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4023" y="5468411"/>
              <a:ext cx="380987" cy="380987"/>
            </a:xfrm>
            <a:prstGeom prst="rect">
              <a:avLst/>
            </a:prstGeom>
          </p:spPr>
        </p:pic>
        <p:pic>
          <p:nvPicPr>
            <p:cNvPr id="23" name="Graphic 22">
              <a:hlinkClick r:id="rId14"/>
              <a:extLst>
                <a:ext uri="{FF2B5EF4-FFF2-40B4-BE49-F238E27FC236}">
                  <a16:creationId xmlns:a16="http://schemas.microsoft.com/office/drawing/2014/main" id="{EE607B56-2A47-411A-896A-F0F932F22E8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50863" y="5519517"/>
              <a:ext cx="1135062" cy="248295"/>
            </a:xfrm>
            <a:prstGeom prst="rect">
              <a:avLst/>
            </a:prstGeom>
          </p:spPr>
        </p:pic>
      </p:grpSp>
      <p:grpSp>
        <p:nvGrpSpPr>
          <p:cNvPr id="12" name="Group 11">
            <a:extLst>
              <a:ext uri="{FF2B5EF4-FFF2-40B4-BE49-F238E27FC236}">
                <a16:creationId xmlns:a16="http://schemas.microsoft.com/office/drawing/2014/main" id="{12AC4538-04D9-4AFC-A1F2-FE6E165B099E}"/>
              </a:ext>
            </a:extLst>
          </p:cNvPr>
          <p:cNvGrpSpPr/>
          <p:nvPr userDrawn="1"/>
        </p:nvGrpSpPr>
        <p:grpSpPr>
          <a:xfrm rot="16200000">
            <a:off x="8155980" y="2457178"/>
            <a:ext cx="5730399" cy="1943644"/>
            <a:chOff x="1085548" y="350282"/>
            <a:chExt cx="10020904" cy="3398903"/>
          </a:xfrm>
          <a:solidFill>
            <a:schemeClr val="tx1">
              <a:alpha val="10000"/>
            </a:schemeClr>
          </a:solidFill>
        </p:grpSpPr>
        <p:sp>
          <p:nvSpPr>
            <p:cNvPr id="13" name="Freeform: Shape 12">
              <a:extLst>
                <a:ext uri="{FF2B5EF4-FFF2-40B4-BE49-F238E27FC236}">
                  <a16:creationId xmlns:a16="http://schemas.microsoft.com/office/drawing/2014/main" id="{9B06927C-11B1-4864-9A56-FE346EFAD00C}"/>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B31E2B0-68F9-4C25-9223-0EC8F6BE93EF}"/>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64697FC-2FA0-4A5F-984A-CCECB2D6EBD4}"/>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C9A478-DBC3-47A1-8D01-22691B02F60B}"/>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12679A6-E8CC-40BB-B942-FCB46BA811D4}"/>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21685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Back Page Black">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14EEA5-C4C5-4694-9288-E8172432B4EB}"/>
              </a:ext>
            </a:extLst>
          </p:cNvPr>
          <p:cNvGrpSpPr/>
          <p:nvPr userDrawn="1"/>
        </p:nvGrpSpPr>
        <p:grpSpPr>
          <a:xfrm>
            <a:off x="547633" y="5383631"/>
            <a:ext cx="3294989" cy="501018"/>
            <a:chOff x="547633" y="5383631"/>
            <a:chExt cx="3294989" cy="501018"/>
          </a:xfrm>
        </p:grpSpPr>
        <p:pic>
          <p:nvPicPr>
            <p:cNvPr id="22" name="Picture 21">
              <a:hlinkClick r:id="rId2"/>
              <a:extLst>
                <a:ext uri="{FF2B5EF4-FFF2-40B4-BE49-F238E27FC236}">
                  <a16:creationId xmlns:a16="http://schemas.microsoft.com/office/drawing/2014/main" id="{32BA412E-EB33-4013-9F6A-F77FFE78E79B}"/>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2076022" y="5504299"/>
              <a:ext cx="263490" cy="263490"/>
            </a:xfrm>
            <a:prstGeom prst="rect">
              <a:avLst/>
            </a:prstGeom>
          </p:spPr>
        </p:pic>
        <p:pic>
          <p:nvPicPr>
            <p:cNvPr id="23" name="Picture 22">
              <a:hlinkClick r:id="rId4"/>
              <a:extLst>
                <a:ext uri="{FF2B5EF4-FFF2-40B4-BE49-F238E27FC236}">
                  <a16:creationId xmlns:a16="http://schemas.microsoft.com/office/drawing/2014/main" id="{B2502866-C051-405E-9BFE-7EF28BE1FCC9}"/>
                </a:ext>
              </a:extLst>
            </p:cNvPr>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1801072" y="5511919"/>
              <a:ext cx="263490" cy="263490"/>
            </a:xfrm>
            <a:prstGeom prst="rect">
              <a:avLst/>
            </a:prstGeom>
          </p:spPr>
        </p:pic>
        <p:pic>
          <p:nvPicPr>
            <p:cNvPr id="24" name="Picture 23">
              <a:hlinkClick r:id="rId6"/>
              <a:extLst>
                <a:ext uri="{FF2B5EF4-FFF2-40B4-BE49-F238E27FC236}">
                  <a16:creationId xmlns:a16="http://schemas.microsoft.com/office/drawing/2014/main" id="{FF245F6D-4C58-4483-9A0B-C4557492026E}"/>
                </a:ext>
              </a:extLst>
            </p:cNvPr>
            <p:cNvPicPr>
              <a:picLocks noChangeAspect="1"/>
            </p:cNvPicPr>
            <p:nvPr userDrawn="1"/>
          </p:nvPicPr>
          <p:blipFill>
            <a:blip r:embed="rId7">
              <a:lum bright="70000" contrast="-70000"/>
              <a:extLst>
                <a:ext uri="{28A0092B-C50C-407E-A947-70E740481C1C}">
                  <a14:useLocalDpi xmlns:a14="http://schemas.microsoft.com/office/drawing/2010/main" val="0"/>
                </a:ext>
              </a:extLst>
            </a:blip>
            <a:stretch>
              <a:fillRect/>
            </a:stretch>
          </p:blipFill>
          <p:spPr>
            <a:xfrm>
              <a:off x="2396242" y="5553920"/>
              <a:ext cx="263490" cy="209969"/>
            </a:xfrm>
            <a:prstGeom prst="rect">
              <a:avLst/>
            </a:prstGeom>
          </p:spPr>
        </p:pic>
        <p:pic>
          <p:nvPicPr>
            <p:cNvPr id="25" name="Picture 24">
              <a:hlinkClick r:id="rId8"/>
              <a:extLst>
                <a:ext uri="{FF2B5EF4-FFF2-40B4-BE49-F238E27FC236}">
                  <a16:creationId xmlns:a16="http://schemas.microsoft.com/office/drawing/2014/main" id="{C59100CF-0E60-44F0-8E52-D0C60B8415ED}"/>
                </a:ext>
              </a:extLst>
            </p:cNvPr>
            <p:cNvPicPr>
              <a:picLocks noChangeAspect="1"/>
            </p:cNvPicPr>
            <p:nvPr userDrawn="1"/>
          </p:nvPicPr>
          <p:blipFill>
            <a:blip r:embed="rId9">
              <a:lum bright="70000" contrast="-70000"/>
              <a:extLst>
                <a:ext uri="{28A0092B-C50C-407E-A947-70E740481C1C}">
                  <a14:useLocalDpi xmlns:a14="http://schemas.microsoft.com/office/drawing/2010/main" val="0"/>
                </a:ext>
              </a:extLst>
            </a:blip>
            <a:stretch>
              <a:fillRect/>
            </a:stretch>
          </p:blipFill>
          <p:spPr>
            <a:xfrm>
              <a:off x="2671192" y="5383631"/>
              <a:ext cx="501018" cy="501018"/>
            </a:xfrm>
            <a:prstGeom prst="rect">
              <a:avLst/>
            </a:prstGeom>
          </p:spPr>
        </p:pic>
        <p:pic>
          <p:nvPicPr>
            <p:cNvPr id="26" name="Picture 25">
              <a:hlinkClick r:id="rId10"/>
              <a:extLst>
                <a:ext uri="{FF2B5EF4-FFF2-40B4-BE49-F238E27FC236}">
                  <a16:creationId xmlns:a16="http://schemas.microsoft.com/office/drawing/2014/main" id="{184FA648-70A8-4C9B-AD35-E4C888DA5F55}"/>
                </a:ext>
              </a:extLst>
            </p:cNvPr>
            <p:cNvPicPr>
              <a:picLocks noChangeAspect="1"/>
            </p:cNvPicPr>
            <p:nvPr userDrawn="1"/>
          </p:nvPicPr>
          <p:blipFill>
            <a:blip r:embed="rId11">
              <a:lum bright="70000" contrast="-70000"/>
              <a:extLst>
                <a:ext uri="{28A0092B-C50C-407E-A947-70E740481C1C}">
                  <a14:useLocalDpi xmlns:a14="http://schemas.microsoft.com/office/drawing/2010/main" val="0"/>
                </a:ext>
              </a:extLst>
            </a:blip>
            <a:stretch>
              <a:fillRect/>
            </a:stretch>
          </p:blipFill>
          <p:spPr>
            <a:xfrm>
              <a:off x="3163800" y="5516592"/>
              <a:ext cx="254145" cy="254145"/>
            </a:xfrm>
            <a:prstGeom prst="rect">
              <a:avLst/>
            </a:prstGeom>
          </p:spPr>
        </p:pic>
        <p:pic>
          <p:nvPicPr>
            <p:cNvPr id="27" name="Picture 26">
              <a:hlinkClick r:id="rId12"/>
              <a:extLst>
                <a:ext uri="{FF2B5EF4-FFF2-40B4-BE49-F238E27FC236}">
                  <a16:creationId xmlns:a16="http://schemas.microsoft.com/office/drawing/2014/main" id="{38C7905F-5A2C-4D7D-BBB9-B0268AD5BD4A}"/>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3461635" y="5468411"/>
              <a:ext cx="380987" cy="380987"/>
            </a:xfrm>
            <a:prstGeom prst="rect">
              <a:avLst/>
            </a:prstGeom>
          </p:spPr>
        </p:pic>
        <p:pic>
          <p:nvPicPr>
            <p:cNvPr id="34" name="Graphic 33">
              <a:hlinkClick r:id="rId14"/>
              <a:extLst>
                <a:ext uri="{FF2B5EF4-FFF2-40B4-BE49-F238E27FC236}">
                  <a16:creationId xmlns:a16="http://schemas.microsoft.com/office/drawing/2014/main" id="{5BB0533D-7D45-454F-93A9-35D847DFC6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7633" y="5519517"/>
              <a:ext cx="1135062" cy="248295"/>
            </a:xfrm>
            <a:prstGeom prst="rect">
              <a:avLst/>
            </a:prstGeom>
          </p:spPr>
        </p:pic>
      </p:grpSp>
      <p:sp>
        <p:nvSpPr>
          <p:cNvPr id="11" name="Rectangle 10">
            <a:extLst>
              <a:ext uri="{FF2B5EF4-FFF2-40B4-BE49-F238E27FC236}">
                <a16:creationId xmlns:a16="http://schemas.microsoft.com/office/drawing/2014/main" id="{0D3BA6A7-18E0-7246-99FB-1581D8718C51}"/>
              </a:ext>
            </a:extLst>
          </p:cNvPr>
          <p:cNvSpPr/>
          <p:nvPr userDrawn="1"/>
        </p:nvSpPr>
        <p:spPr>
          <a:xfrm>
            <a:off x="11229174" y="6340979"/>
            <a:ext cx="760576" cy="410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D1AAE-30F8-4F17-BB9D-BCB6DE37EFB3}"/>
              </a:ext>
            </a:extLst>
          </p:cNvPr>
          <p:cNvGrpSpPr/>
          <p:nvPr userDrawn="1"/>
        </p:nvGrpSpPr>
        <p:grpSpPr>
          <a:xfrm rot="16200000">
            <a:off x="8155980" y="2457178"/>
            <a:ext cx="5730399" cy="1943644"/>
            <a:chOff x="1085548" y="350282"/>
            <a:chExt cx="10020904" cy="3398903"/>
          </a:xfrm>
          <a:solidFill>
            <a:schemeClr val="bg1">
              <a:alpha val="15000"/>
            </a:schemeClr>
          </a:solidFill>
        </p:grpSpPr>
        <p:sp>
          <p:nvSpPr>
            <p:cNvPr id="13" name="Freeform: Shape 12">
              <a:extLst>
                <a:ext uri="{FF2B5EF4-FFF2-40B4-BE49-F238E27FC236}">
                  <a16:creationId xmlns:a16="http://schemas.microsoft.com/office/drawing/2014/main" id="{C2C06421-BD9A-49E5-93F5-99CB56B7D9EF}"/>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0DDEF09-E434-4882-8AE8-6484C7420E5C}"/>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F4475BC-5D62-489C-ACC4-30055251857E}"/>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E7749A1-1F3B-4654-98D3-6FC8BC500038}"/>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80A51A5-688D-401C-A138-10749BD2981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35886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D13077-7AB6-4F7A-8E8E-5D1736DC5B45}"/>
              </a:ext>
            </a:extLst>
          </p:cNvPr>
          <p:cNvSpPr/>
          <p:nvPr userDrawn="1"/>
        </p:nvSpPr>
        <p:spPr>
          <a:xfrm>
            <a:off x="0" y="0"/>
            <a:ext cx="12153900" cy="6815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A90689-CAC5-4A01-9E36-E1A906185819}"/>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flipH="1">
            <a:off x="0" y="-5"/>
            <a:ext cx="12192000" cy="6858000"/>
          </a:xfrm>
          <a:prstGeom prst="rect">
            <a:avLst/>
          </a:prstGeom>
        </p:spPr>
      </p:pic>
      <p:sp>
        <p:nvSpPr>
          <p:cNvPr id="11" name="Text Placeholder 2">
            <a:extLst>
              <a:ext uri="{FF2B5EF4-FFF2-40B4-BE49-F238E27FC236}">
                <a16:creationId xmlns:a16="http://schemas.microsoft.com/office/drawing/2014/main" id="{DF19F5F7-FC65-4DDF-A061-76DE518DF816}"/>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2" name="Text Placeholder 4">
            <a:extLst>
              <a:ext uri="{FF2B5EF4-FFF2-40B4-BE49-F238E27FC236}">
                <a16:creationId xmlns:a16="http://schemas.microsoft.com/office/drawing/2014/main" id="{D255AE70-98EF-4D40-8BDC-6C5ACE8078B3}"/>
              </a:ext>
            </a:extLst>
          </p:cNvPr>
          <p:cNvSpPr>
            <a:spLocks noGrp="1"/>
          </p:cNvSpPr>
          <p:nvPr>
            <p:ph type="body" sz="quarter" idx="15" hasCustomPrompt="1"/>
          </p:nvPr>
        </p:nvSpPr>
        <p:spPr>
          <a:xfrm>
            <a:off x="550863" y="5332623"/>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13" name="Text Placeholder 9">
            <a:extLst>
              <a:ext uri="{FF2B5EF4-FFF2-40B4-BE49-F238E27FC236}">
                <a16:creationId xmlns:a16="http://schemas.microsoft.com/office/drawing/2014/main" id="{7BC1D327-42BB-4714-884D-FAAE8D3DF8FF}"/>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14" name="Title 1">
            <a:extLst>
              <a:ext uri="{FF2B5EF4-FFF2-40B4-BE49-F238E27FC236}">
                <a16:creationId xmlns:a16="http://schemas.microsoft.com/office/drawing/2014/main" id="{992F0E0F-A6C0-4127-B155-5470FD4F928C}"/>
              </a:ext>
            </a:extLst>
          </p:cNvPr>
          <p:cNvSpPr>
            <a:spLocks noGrp="1"/>
          </p:cNvSpPr>
          <p:nvPr>
            <p:ph type="title" hasCustomPrompt="1"/>
          </p:nvPr>
        </p:nvSpPr>
        <p:spPr>
          <a:xfrm>
            <a:off x="3023044" y="2372479"/>
            <a:ext cx="6145913" cy="7201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bg1"/>
                </a:solidFill>
                <a:uFill>
                  <a:solidFill>
                    <a:schemeClr val="accent1"/>
                  </a:solidFill>
                </a:uFill>
              </a:defRPr>
            </a:lvl1pPr>
          </a:lstStyle>
          <a:p>
            <a:r>
              <a:rPr lang="en-US"/>
              <a:t>Presentation title GOES here</a:t>
            </a:r>
            <a:endParaRPr lang="en-GB"/>
          </a:p>
        </p:txBody>
      </p:sp>
      <p:sp>
        <p:nvSpPr>
          <p:cNvPr id="15" name="Text Placeholder 3">
            <a:extLst>
              <a:ext uri="{FF2B5EF4-FFF2-40B4-BE49-F238E27FC236}">
                <a16:creationId xmlns:a16="http://schemas.microsoft.com/office/drawing/2014/main" id="{1E2D65F2-94C3-4D0A-92AF-5681634AD4D0}"/>
              </a:ext>
            </a:extLst>
          </p:cNvPr>
          <p:cNvSpPr>
            <a:spLocks noGrp="1"/>
          </p:cNvSpPr>
          <p:nvPr>
            <p:ph type="body" sz="quarter" idx="17" hasCustomPrompt="1"/>
          </p:nvPr>
        </p:nvSpPr>
        <p:spPr>
          <a:xfrm>
            <a:off x="1585119" y="3333165"/>
            <a:ext cx="9021762" cy="307777"/>
          </a:xfrm>
        </p:spPr>
        <p:txBody>
          <a:bodyPr wrap="square">
            <a:spAutoFit/>
          </a:bodyPr>
          <a:lstStyle>
            <a:lvl1pPr algn="ctr">
              <a:defRPr sz="2000" b="0" i="0" cap="all" baseline="0">
                <a:solidFill>
                  <a:schemeClr val="bg2">
                    <a:lumMod val="75000"/>
                  </a:schemeClr>
                </a:solidFill>
                <a:latin typeface="Century Gothic" panose="020B0502020202020204" pitchFamily="34" charset="0"/>
              </a:defRPr>
            </a:lvl1pPr>
          </a:lstStyle>
          <a:p>
            <a:pPr lvl="0"/>
            <a:r>
              <a:rPr lang="en-US"/>
              <a:t>SUBTITLE HERE</a:t>
            </a:r>
          </a:p>
        </p:txBody>
      </p:sp>
      <p:sp>
        <p:nvSpPr>
          <p:cNvPr id="18" name="Picture Placeholder 23">
            <a:extLst>
              <a:ext uri="{FF2B5EF4-FFF2-40B4-BE49-F238E27FC236}">
                <a16:creationId xmlns:a16="http://schemas.microsoft.com/office/drawing/2014/main" id="{29FE71E1-EB8A-254A-9543-CFAC773DEFBA}"/>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bg1"/>
                </a:solidFill>
              </a:defRPr>
            </a:lvl1pPr>
          </a:lstStyle>
          <a:p>
            <a:r>
              <a:rPr lang="en-GB"/>
              <a:t>Place client logo here if needed</a:t>
            </a:r>
          </a:p>
        </p:txBody>
      </p:sp>
      <p:grpSp>
        <p:nvGrpSpPr>
          <p:cNvPr id="16" name="Group 15">
            <a:extLst>
              <a:ext uri="{FF2B5EF4-FFF2-40B4-BE49-F238E27FC236}">
                <a16:creationId xmlns:a16="http://schemas.microsoft.com/office/drawing/2014/main" id="{9D56B065-57C2-43B3-BE45-24F74510D6BF}"/>
              </a:ext>
            </a:extLst>
          </p:cNvPr>
          <p:cNvGrpSpPr/>
          <p:nvPr userDrawn="1"/>
        </p:nvGrpSpPr>
        <p:grpSpPr>
          <a:xfrm rot="16200000">
            <a:off x="8155980" y="2457178"/>
            <a:ext cx="5730399" cy="1943644"/>
            <a:chOff x="1085548" y="350282"/>
            <a:chExt cx="10020904" cy="3398903"/>
          </a:xfrm>
          <a:solidFill>
            <a:schemeClr val="bg1">
              <a:alpha val="15000"/>
            </a:schemeClr>
          </a:solidFill>
        </p:grpSpPr>
        <p:sp>
          <p:nvSpPr>
            <p:cNvPr id="19" name="Freeform: Shape 18">
              <a:extLst>
                <a:ext uri="{FF2B5EF4-FFF2-40B4-BE49-F238E27FC236}">
                  <a16:creationId xmlns:a16="http://schemas.microsoft.com/office/drawing/2014/main" id="{24C54D47-8A5E-461D-B9DA-282F430C91A3}"/>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9AE588C-40EC-46DF-B9B3-DE7BDC4F2EF4}"/>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7C391E3-FCF9-471D-B91C-91AEB26483CB}"/>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CD4D25D-62D9-46A4-9CE5-5D8B0C8DD34E}"/>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6ABD653-38DE-4FDA-85FF-60629F4A7503}"/>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15084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with Subtitle and Text">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75E61BB6-93C9-FF4E-A67D-409DD9B8CA30}"/>
              </a:ext>
            </a:extLst>
          </p:cNvPr>
          <p:cNvSpPr>
            <a:spLocks noGrp="1"/>
          </p:cNvSpPr>
          <p:nvPr>
            <p:ph type="title" hasCustomPrompt="1"/>
          </p:nvPr>
        </p:nvSpPr>
        <p:spPr>
          <a:xfrm>
            <a:off x="558904" y="497102"/>
            <a:ext cx="8879736" cy="443095"/>
          </a:xfrm>
        </p:spPr>
        <p:txBody>
          <a:bodyPr/>
          <a:lstStyle>
            <a:lvl1pPr algn="l">
              <a:defRPr sz="3599">
                <a:solidFill>
                  <a:schemeClr val="accent3"/>
                </a:solidFill>
              </a:defRPr>
            </a:lvl1pPr>
          </a:lstStyle>
          <a:p>
            <a:r>
              <a:rPr lang="en-US"/>
              <a:t>Slide title</a:t>
            </a:r>
            <a:endParaRPr lang="de-DE"/>
          </a:p>
        </p:txBody>
      </p:sp>
      <p:sp>
        <p:nvSpPr>
          <p:cNvPr id="8" name="Text Placeholder 2">
            <a:extLst>
              <a:ext uri="{FF2B5EF4-FFF2-40B4-BE49-F238E27FC236}">
                <a16:creationId xmlns:a16="http://schemas.microsoft.com/office/drawing/2014/main" id="{D13C068E-2578-6149-872D-6D0B2E3A50CF}"/>
              </a:ext>
            </a:extLst>
          </p:cNvPr>
          <p:cNvSpPr>
            <a:spLocks noGrp="1"/>
          </p:cNvSpPr>
          <p:nvPr>
            <p:ph type="body" sz="quarter" idx="15"/>
          </p:nvPr>
        </p:nvSpPr>
        <p:spPr>
          <a:xfrm>
            <a:off x="0" y="959065"/>
            <a:ext cx="3565525" cy="90488"/>
          </a:xfrm>
          <a:solidFill>
            <a:schemeClr val="accent1"/>
          </a:solidFill>
        </p:spPr>
        <p:txBody>
          <a:bodyPr/>
          <a:lstStyle>
            <a:lvl1pPr marL="0" indent="0">
              <a:buNone/>
              <a:defRPr>
                <a:noFill/>
              </a:defRPr>
            </a:lvl1pPr>
            <a:lvl2pPr>
              <a:defRPr>
                <a:noFill/>
              </a:defRPr>
            </a:lvl2pPr>
            <a:lvl3pPr>
              <a:defRPr>
                <a:noFill/>
              </a:defRPr>
            </a:lvl3pPr>
            <a:lvl4pPr>
              <a:defRPr>
                <a:noFill/>
              </a:defRPr>
            </a:lvl4pPr>
            <a:lvl5pPr>
              <a:defRPr>
                <a:noFill/>
              </a:defRPr>
            </a:lvl5pPr>
          </a:lstStyle>
          <a:p>
            <a:pPr lvl="0"/>
            <a:endParaRPr lang="en-US"/>
          </a:p>
        </p:txBody>
      </p:sp>
      <p:sp>
        <p:nvSpPr>
          <p:cNvPr id="12" name="Text Placeholder 6">
            <a:extLst>
              <a:ext uri="{FF2B5EF4-FFF2-40B4-BE49-F238E27FC236}">
                <a16:creationId xmlns:a16="http://schemas.microsoft.com/office/drawing/2014/main" id="{0A32B8CC-22AD-C74A-941C-26AC89CA3693}"/>
              </a:ext>
            </a:extLst>
          </p:cNvPr>
          <p:cNvSpPr>
            <a:spLocks noGrp="1"/>
          </p:cNvSpPr>
          <p:nvPr>
            <p:ph type="body" sz="quarter" idx="10" hasCustomPrompt="1"/>
          </p:nvPr>
        </p:nvSpPr>
        <p:spPr>
          <a:xfrm>
            <a:off x="558757" y="1167138"/>
            <a:ext cx="11082228" cy="246164"/>
          </a:xfrm>
        </p:spPr>
        <p:txBody>
          <a:bodyPr wrap="square">
            <a:spAutoFit/>
          </a:bodyPr>
          <a:lstStyle>
            <a:lvl1pPr marL="0" indent="0" algn="l">
              <a:lnSpc>
                <a:spcPct val="80000"/>
              </a:lnSpc>
              <a:spcBef>
                <a:spcPts val="0"/>
              </a:spcBef>
              <a:buNone/>
              <a:defRPr sz="1999" cap="none" spc="0" baseline="0">
                <a:solidFill>
                  <a:schemeClr val="accent3"/>
                </a:solidFill>
                <a:latin typeface="Tungsten Medium" pitchFamily="50" charset="0"/>
              </a:defRPr>
            </a:lvl1pPr>
          </a:lstStyle>
          <a:p>
            <a:pPr lvl="0"/>
            <a:r>
              <a:rPr lang="en-US"/>
              <a:t>Subtitle text goes here</a:t>
            </a:r>
          </a:p>
        </p:txBody>
      </p:sp>
    </p:spTree>
    <p:extLst>
      <p:ext uri="{BB962C8B-B14F-4D97-AF65-F5344CB8AC3E}">
        <p14:creationId xmlns:p14="http://schemas.microsoft.com/office/powerpoint/2010/main" val="2682338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F025C5B-E85D-444C-8F94-BBCF77E21E99}"/>
              </a:ext>
            </a:extLst>
          </p:cNvPr>
          <p:cNvSpPr>
            <a:spLocks noGrp="1"/>
          </p:cNvSpPr>
          <p:nvPr>
            <p:ph type="title" hasCustomPrompt="1"/>
          </p:nvPr>
        </p:nvSpPr>
        <p:spPr>
          <a:xfrm>
            <a:off x="542650" y="365130"/>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6" name="Text Placeholder 7">
            <a:extLst>
              <a:ext uri="{FF2B5EF4-FFF2-40B4-BE49-F238E27FC236}">
                <a16:creationId xmlns:a16="http://schemas.microsoft.com/office/drawing/2014/main" id="{DFCEA7A2-18F6-504C-9A33-F4611731277F}"/>
              </a:ext>
            </a:extLst>
          </p:cNvPr>
          <p:cNvSpPr>
            <a:spLocks noGrp="1"/>
          </p:cNvSpPr>
          <p:nvPr>
            <p:ph type="body" sz="quarter" idx="11" hasCustomPrompt="1"/>
          </p:nvPr>
        </p:nvSpPr>
        <p:spPr>
          <a:xfrm>
            <a:off x="542650" y="730315"/>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5" name="Footer Placeholder 3">
            <a:extLst>
              <a:ext uri="{FF2B5EF4-FFF2-40B4-BE49-F238E27FC236}">
                <a16:creationId xmlns:a16="http://schemas.microsoft.com/office/drawing/2014/main" id="{65EB0875-78C4-BF48-823D-B56123BB54DB}"/>
              </a:ext>
            </a:extLst>
          </p:cNvPr>
          <p:cNvSpPr>
            <a:spLocks noGrp="1"/>
          </p:cNvSpPr>
          <p:nvPr>
            <p:ph type="ftr" sz="quarter" idx="3"/>
          </p:nvPr>
        </p:nvSpPr>
        <p:spPr>
          <a:xfrm>
            <a:off x="3895728" y="6427235"/>
            <a:ext cx="7477125" cy="415498"/>
          </a:xfrm>
          <a:prstGeom prst="rect">
            <a:avLst/>
          </a:prstGeom>
          <a:blipFill dpi="0" rotWithShape="1">
            <a:blip r:embed="rId2"/>
            <a:srcRect/>
            <a:stretch>
              <a:fillRect t="15000" b="83000"/>
            </a:stretch>
          </a:blipFill>
        </p:spPr>
        <p:txBody>
          <a:bodyPr vert="horz" lIns="45720" tIns="91440" rIns="45720" bIns="45720" rtlCol="0" anchor="t" anchorCtr="0">
            <a:noAutofit/>
          </a:bodyPr>
          <a:lstStyle>
            <a:lvl1pPr algn="l">
              <a:defRPr sz="6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70398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1 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C97B15-F316-7A48-8F05-6473D59757FE}"/>
              </a:ext>
            </a:extLst>
          </p:cNvPr>
          <p:cNvSpPr/>
          <p:nvPr/>
        </p:nvSpPr>
        <p:spPr>
          <a:xfrm>
            <a:off x="0" y="6409788"/>
            <a:ext cx="12192000" cy="454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7019D08-9373-EC47-B920-8FE5EF9F8665}"/>
              </a:ext>
            </a:extLst>
          </p:cNvPr>
          <p:cNvSpPr>
            <a:spLocks noGrp="1"/>
          </p:cNvSpPr>
          <p:nvPr>
            <p:ph type="body" sz="quarter" idx="14" hasCustomPrompt="1"/>
          </p:nvPr>
        </p:nvSpPr>
        <p:spPr>
          <a:xfrm>
            <a:off x="8363929" y="4603248"/>
            <a:ext cx="2765182"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5" name="Text Placeholder 4">
            <a:extLst>
              <a:ext uri="{FF2B5EF4-FFF2-40B4-BE49-F238E27FC236}">
                <a16:creationId xmlns:a16="http://schemas.microsoft.com/office/drawing/2014/main" id="{09FA1A14-8C57-C547-B2E7-25836164BF46}"/>
              </a:ext>
            </a:extLst>
          </p:cNvPr>
          <p:cNvSpPr>
            <a:spLocks noGrp="1"/>
          </p:cNvSpPr>
          <p:nvPr>
            <p:ph type="body" sz="quarter" idx="15" hasCustomPrompt="1"/>
          </p:nvPr>
        </p:nvSpPr>
        <p:spPr>
          <a:xfrm>
            <a:off x="8363929" y="4894852"/>
            <a:ext cx="2767691"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10" name="Text Placeholder 9">
            <a:extLst>
              <a:ext uri="{FF2B5EF4-FFF2-40B4-BE49-F238E27FC236}">
                <a16:creationId xmlns:a16="http://schemas.microsoft.com/office/drawing/2014/main" id="{2FFDB0C6-EF22-FE4A-B905-24FE19A1DAE9}"/>
              </a:ext>
            </a:extLst>
          </p:cNvPr>
          <p:cNvSpPr>
            <a:spLocks noGrp="1"/>
          </p:cNvSpPr>
          <p:nvPr>
            <p:ph type="body" sz="quarter" idx="16" hasCustomPrompt="1"/>
          </p:nvPr>
        </p:nvSpPr>
        <p:spPr>
          <a:xfrm>
            <a:off x="8363929" y="5436112"/>
            <a:ext cx="2765182" cy="266460"/>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13" name="Title 1">
            <a:extLst>
              <a:ext uri="{FF2B5EF4-FFF2-40B4-BE49-F238E27FC236}">
                <a16:creationId xmlns:a16="http://schemas.microsoft.com/office/drawing/2014/main" id="{B8AB4D45-658E-6049-822F-6377ACE02F38}"/>
              </a:ext>
            </a:extLst>
          </p:cNvPr>
          <p:cNvSpPr>
            <a:spLocks noGrp="1"/>
          </p:cNvSpPr>
          <p:nvPr>
            <p:ph type="title" hasCustomPrompt="1"/>
          </p:nvPr>
        </p:nvSpPr>
        <p:spPr>
          <a:xfrm>
            <a:off x="1060380" y="4755595"/>
            <a:ext cx="6145913" cy="720197"/>
          </a:xfrm>
          <a:blipFill dpi="0" rotWithShape="1">
            <a:blip r:embed="rId2" cstate="email">
              <a:extLst>
                <a:ext uri="{28A0092B-C50C-407E-A947-70E740481C1C}">
                  <a14:useLocalDpi xmlns:a14="http://schemas.microsoft.com/office/drawing/2010/main"/>
                </a:ext>
              </a:extLst>
            </a:blip>
            <a:srcRect/>
            <a:stretch>
              <a:fillRect t="80000" b="16000"/>
            </a:stretch>
          </a:blipFill>
        </p:spPr>
        <p:txBody>
          <a:bodyPr wrap="none" bIns="274320" anchor="b">
            <a:noAutofit/>
          </a:bodyPr>
          <a:lstStyle>
            <a:lvl1pPr algn="l">
              <a:defRPr sz="3200" b="0" u="none" baseline="0">
                <a:solidFill>
                  <a:schemeClr val="tx1"/>
                </a:solidFill>
                <a:uFill>
                  <a:solidFill>
                    <a:schemeClr val="accent1"/>
                  </a:solidFill>
                </a:uFill>
              </a:defRPr>
            </a:lvl1pPr>
          </a:lstStyle>
          <a:p>
            <a:r>
              <a:rPr lang="en-US"/>
              <a:t>Presentation title GOES here</a:t>
            </a:r>
            <a:endParaRPr lang="en-GB"/>
          </a:p>
        </p:txBody>
      </p:sp>
      <p:sp>
        <p:nvSpPr>
          <p:cNvPr id="15" name="Text Placeholder 3">
            <a:extLst>
              <a:ext uri="{FF2B5EF4-FFF2-40B4-BE49-F238E27FC236}">
                <a16:creationId xmlns:a16="http://schemas.microsoft.com/office/drawing/2014/main" id="{0F02F0D9-362D-7C41-9BC4-39FFDBB3132D}"/>
              </a:ext>
            </a:extLst>
          </p:cNvPr>
          <p:cNvSpPr>
            <a:spLocks noGrp="1"/>
          </p:cNvSpPr>
          <p:nvPr>
            <p:ph type="body" sz="quarter" idx="17" hasCustomPrompt="1"/>
          </p:nvPr>
        </p:nvSpPr>
        <p:spPr>
          <a:xfrm>
            <a:off x="1060381" y="5659295"/>
            <a:ext cx="7118420" cy="307777"/>
          </a:xfrm>
        </p:spPr>
        <p:txBody>
          <a:bodyPr wrap="square">
            <a:spAutoFit/>
          </a:bodyPr>
          <a:lstStyle>
            <a:lvl1pPr algn="l">
              <a:defRPr sz="2000" b="0" i="0" cap="all" baseline="0">
                <a:solidFill>
                  <a:schemeClr val="bg2">
                    <a:lumMod val="50000"/>
                  </a:schemeClr>
                </a:solidFill>
                <a:latin typeface="Century Gothic" panose="020B0502020202020204" pitchFamily="34" charset="0"/>
              </a:defRPr>
            </a:lvl1pPr>
          </a:lstStyle>
          <a:p>
            <a:pPr lvl="0"/>
            <a:r>
              <a:rPr lang="en-US"/>
              <a:t>SUBTITLE HERE</a:t>
            </a:r>
          </a:p>
        </p:txBody>
      </p:sp>
      <p:sp>
        <p:nvSpPr>
          <p:cNvPr id="18" name="Picture Placeholder 23">
            <a:extLst>
              <a:ext uri="{FF2B5EF4-FFF2-40B4-BE49-F238E27FC236}">
                <a16:creationId xmlns:a16="http://schemas.microsoft.com/office/drawing/2014/main" id="{24C4BE84-8A7F-8E4E-8AEF-D1E6C1AD1575}"/>
              </a:ext>
            </a:extLst>
          </p:cNvPr>
          <p:cNvSpPr>
            <a:spLocks noGrp="1"/>
          </p:cNvSpPr>
          <p:nvPr>
            <p:ph type="pic" sz="quarter" idx="18" hasCustomPrompt="1"/>
          </p:nvPr>
        </p:nvSpPr>
        <p:spPr>
          <a:xfrm>
            <a:off x="8363929" y="5963755"/>
            <a:ext cx="1386000" cy="673200"/>
          </a:xfrm>
        </p:spPr>
        <p:txBody>
          <a:bodyPr anchor="ctr">
            <a:normAutofit/>
          </a:bodyPr>
          <a:lstStyle>
            <a:lvl1pPr algn="ctr">
              <a:defRPr sz="1400" b="0">
                <a:solidFill>
                  <a:schemeClr val="tx1"/>
                </a:solidFill>
              </a:defRPr>
            </a:lvl1pPr>
          </a:lstStyle>
          <a:p>
            <a:r>
              <a:rPr lang="en-GB"/>
              <a:t>Place client logo here if needed</a:t>
            </a:r>
          </a:p>
        </p:txBody>
      </p:sp>
      <p:grpSp>
        <p:nvGrpSpPr>
          <p:cNvPr id="16" name="Group 15">
            <a:extLst>
              <a:ext uri="{FF2B5EF4-FFF2-40B4-BE49-F238E27FC236}">
                <a16:creationId xmlns:a16="http://schemas.microsoft.com/office/drawing/2014/main" id="{B63A1362-5793-418F-92A9-8AB652990A32}"/>
              </a:ext>
            </a:extLst>
          </p:cNvPr>
          <p:cNvGrpSpPr/>
          <p:nvPr userDrawn="1"/>
        </p:nvGrpSpPr>
        <p:grpSpPr>
          <a:xfrm>
            <a:off x="1085548" y="350282"/>
            <a:ext cx="10020904" cy="3398903"/>
            <a:chOff x="1085548" y="350282"/>
            <a:chExt cx="10020904" cy="3398903"/>
          </a:xfrm>
          <a:solidFill>
            <a:schemeClr val="tx1">
              <a:alpha val="10000"/>
            </a:schemeClr>
          </a:solidFill>
        </p:grpSpPr>
        <p:sp>
          <p:nvSpPr>
            <p:cNvPr id="6" name="Freeform: Shape 5">
              <a:extLst>
                <a:ext uri="{FF2B5EF4-FFF2-40B4-BE49-F238E27FC236}">
                  <a16:creationId xmlns:a16="http://schemas.microsoft.com/office/drawing/2014/main" id="{FFEB330B-0E09-4050-BD6D-76FA865E1113}"/>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18A3CA6-0C47-44EE-84AA-03C6FFA54693}"/>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8883782-C19F-4D43-97B0-FD59892A54F0}"/>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5F07B9A-052D-464E-9E43-AE524B57B1D6}"/>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16A4480-46CE-421C-B80B-2397B6E3B614}"/>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570359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1 Black">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0B33B06-31A6-4D31-AE2E-97D9B2B3F2E6}"/>
              </a:ext>
            </a:extLst>
          </p:cNvPr>
          <p:cNvSpPr>
            <a:spLocks noGrp="1"/>
          </p:cNvSpPr>
          <p:nvPr>
            <p:ph type="title" hasCustomPrompt="1"/>
          </p:nvPr>
        </p:nvSpPr>
        <p:spPr>
          <a:xfrm>
            <a:off x="1060380" y="4755595"/>
            <a:ext cx="6145913" cy="720197"/>
          </a:xfrm>
          <a:blipFill dpi="0" rotWithShape="1">
            <a:blip r:embed="rId2" cstate="email">
              <a:extLst>
                <a:ext uri="{28A0092B-C50C-407E-A947-70E740481C1C}">
                  <a14:useLocalDpi xmlns:a14="http://schemas.microsoft.com/office/drawing/2010/main"/>
                </a:ext>
              </a:extLst>
            </a:blip>
            <a:srcRect/>
            <a:stretch>
              <a:fillRect t="80000" b="16000"/>
            </a:stretch>
          </a:blipFill>
        </p:spPr>
        <p:txBody>
          <a:bodyPr wrap="none" bIns="274320" anchor="b">
            <a:noAutofit/>
          </a:bodyPr>
          <a:lstStyle>
            <a:lvl1pPr algn="l">
              <a:defRPr sz="3200" b="0" u="none" baseline="0">
                <a:solidFill>
                  <a:schemeClr val="bg1"/>
                </a:solidFill>
                <a:uFill>
                  <a:solidFill>
                    <a:schemeClr val="accent1"/>
                  </a:solidFill>
                </a:uFill>
              </a:defRPr>
            </a:lvl1pPr>
          </a:lstStyle>
          <a:p>
            <a:r>
              <a:rPr lang="en-US"/>
              <a:t>Presentation title GOES here</a:t>
            </a:r>
            <a:endParaRPr lang="en-GB"/>
          </a:p>
        </p:txBody>
      </p:sp>
      <p:sp>
        <p:nvSpPr>
          <p:cNvPr id="11" name="Text Placeholder 3">
            <a:extLst>
              <a:ext uri="{FF2B5EF4-FFF2-40B4-BE49-F238E27FC236}">
                <a16:creationId xmlns:a16="http://schemas.microsoft.com/office/drawing/2014/main" id="{5E150238-E68B-4742-9D98-AD50CA73D981}"/>
              </a:ext>
            </a:extLst>
          </p:cNvPr>
          <p:cNvSpPr>
            <a:spLocks noGrp="1"/>
          </p:cNvSpPr>
          <p:nvPr>
            <p:ph type="body" sz="quarter" idx="17" hasCustomPrompt="1"/>
          </p:nvPr>
        </p:nvSpPr>
        <p:spPr>
          <a:xfrm>
            <a:off x="1060380" y="5659295"/>
            <a:ext cx="7143355" cy="307777"/>
          </a:xfrm>
        </p:spPr>
        <p:txBody>
          <a:bodyPr wrap="square">
            <a:spAutoFit/>
          </a:bodyPr>
          <a:lstStyle>
            <a:lvl1pPr algn="l">
              <a:defRPr sz="2000" b="0" i="0" cap="all" baseline="0">
                <a:solidFill>
                  <a:schemeClr val="bg2">
                    <a:lumMod val="75000"/>
                  </a:schemeClr>
                </a:solidFill>
                <a:latin typeface="Century Gothic" panose="020B0502020202020204" pitchFamily="34" charset="0"/>
              </a:defRPr>
            </a:lvl1pPr>
          </a:lstStyle>
          <a:p>
            <a:pPr lvl="0"/>
            <a:r>
              <a:rPr lang="en-US"/>
              <a:t>SUBTITLE HERE</a:t>
            </a:r>
          </a:p>
        </p:txBody>
      </p:sp>
      <p:sp>
        <p:nvSpPr>
          <p:cNvPr id="12" name="Text Placeholder 2">
            <a:extLst>
              <a:ext uri="{FF2B5EF4-FFF2-40B4-BE49-F238E27FC236}">
                <a16:creationId xmlns:a16="http://schemas.microsoft.com/office/drawing/2014/main" id="{9703FD3C-F070-4CFF-952D-DAFF80F266E2}"/>
              </a:ext>
            </a:extLst>
          </p:cNvPr>
          <p:cNvSpPr>
            <a:spLocks noGrp="1"/>
          </p:cNvSpPr>
          <p:nvPr>
            <p:ph type="body" sz="quarter" idx="14" hasCustomPrompt="1"/>
          </p:nvPr>
        </p:nvSpPr>
        <p:spPr>
          <a:xfrm>
            <a:off x="8363929" y="4603248"/>
            <a:ext cx="2765182"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3" name="Text Placeholder 4">
            <a:extLst>
              <a:ext uri="{FF2B5EF4-FFF2-40B4-BE49-F238E27FC236}">
                <a16:creationId xmlns:a16="http://schemas.microsoft.com/office/drawing/2014/main" id="{07A9E2CB-41EB-4164-B25E-2B736053B66B}"/>
              </a:ext>
            </a:extLst>
          </p:cNvPr>
          <p:cNvSpPr>
            <a:spLocks noGrp="1"/>
          </p:cNvSpPr>
          <p:nvPr>
            <p:ph type="body" sz="quarter" idx="15" hasCustomPrompt="1"/>
          </p:nvPr>
        </p:nvSpPr>
        <p:spPr>
          <a:xfrm>
            <a:off x="8363929" y="4894852"/>
            <a:ext cx="2767691" cy="22698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14" name="Text Placeholder 9">
            <a:extLst>
              <a:ext uri="{FF2B5EF4-FFF2-40B4-BE49-F238E27FC236}">
                <a16:creationId xmlns:a16="http://schemas.microsoft.com/office/drawing/2014/main" id="{237773DA-B868-402C-A0A1-05F08D6685AF}"/>
              </a:ext>
            </a:extLst>
          </p:cNvPr>
          <p:cNvSpPr>
            <a:spLocks noGrp="1"/>
          </p:cNvSpPr>
          <p:nvPr>
            <p:ph type="body" sz="quarter" idx="16" hasCustomPrompt="1"/>
          </p:nvPr>
        </p:nvSpPr>
        <p:spPr>
          <a:xfrm>
            <a:off x="8363929" y="5436112"/>
            <a:ext cx="2765182" cy="266460"/>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15" name="Picture Placeholder 23">
            <a:extLst>
              <a:ext uri="{FF2B5EF4-FFF2-40B4-BE49-F238E27FC236}">
                <a16:creationId xmlns:a16="http://schemas.microsoft.com/office/drawing/2014/main" id="{E68D7FE1-FD1B-4463-BE52-0C7C40777065}"/>
              </a:ext>
            </a:extLst>
          </p:cNvPr>
          <p:cNvSpPr>
            <a:spLocks noGrp="1"/>
          </p:cNvSpPr>
          <p:nvPr>
            <p:ph type="pic" sz="quarter" idx="18" hasCustomPrompt="1"/>
          </p:nvPr>
        </p:nvSpPr>
        <p:spPr>
          <a:xfrm>
            <a:off x="8363929" y="5963755"/>
            <a:ext cx="1386000" cy="673200"/>
          </a:xfrm>
        </p:spPr>
        <p:txBody>
          <a:bodyPr anchor="ctr">
            <a:normAutofit/>
          </a:bodyPr>
          <a:lstStyle>
            <a:lvl1pPr algn="ctr">
              <a:defRPr sz="1400" b="0">
                <a:solidFill>
                  <a:schemeClr val="bg1"/>
                </a:solidFill>
              </a:defRPr>
            </a:lvl1pPr>
          </a:lstStyle>
          <a:p>
            <a:r>
              <a:rPr lang="en-GB"/>
              <a:t>Place client logo here if needed</a:t>
            </a:r>
          </a:p>
        </p:txBody>
      </p:sp>
      <p:grpSp>
        <p:nvGrpSpPr>
          <p:cNvPr id="9" name="Group 8">
            <a:extLst>
              <a:ext uri="{FF2B5EF4-FFF2-40B4-BE49-F238E27FC236}">
                <a16:creationId xmlns:a16="http://schemas.microsoft.com/office/drawing/2014/main" id="{1B1B72C3-FE08-4B19-882A-32580F4F86DF}"/>
              </a:ext>
            </a:extLst>
          </p:cNvPr>
          <p:cNvGrpSpPr/>
          <p:nvPr userDrawn="1"/>
        </p:nvGrpSpPr>
        <p:grpSpPr>
          <a:xfrm>
            <a:off x="1085548" y="350282"/>
            <a:ext cx="10020904" cy="3398903"/>
            <a:chOff x="1085548" y="350282"/>
            <a:chExt cx="10020904" cy="3398903"/>
          </a:xfrm>
          <a:solidFill>
            <a:schemeClr val="bg1">
              <a:alpha val="15000"/>
            </a:schemeClr>
          </a:solidFill>
        </p:grpSpPr>
        <p:sp>
          <p:nvSpPr>
            <p:cNvPr id="16" name="Freeform: Shape 15">
              <a:extLst>
                <a:ext uri="{FF2B5EF4-FFF2-40B4-BE49-F238E27FC236}">
                  <a16:creationId xmlns:a16="http://schemas.microsoft.com/office/drawing/2014/main" id="{E6D621AB-C2E8-4031-A3BD-233861C0134F}"/>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815A39D-A5A4-4F95-8D02-CF7BE158C8BD}"/>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C81BB83-F8AB-4FF0-8C43-A3964CFEE23B}"/>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1777DB20-3E6E-42F0-88EC-6B53B6FF3AA6}"/>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10D8D59-0D34-4C15-96B8-0A45D57820F6}"/>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3207346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2 Whi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064E327-B503-4712-9300-F94B12BD95E1}"/>
              </a:ext>
            </a:extLst>
          </p:cNvPr>
          <p:cNvGrpSpPr/>
          <p:nvPr userDrawn="1"/>
        </p:nvGrpSpPr>
        <p:grpSpPr>
          <a:xfrm rot="16200000">
            <a:off x="8155980" y="2457178"/>
            <a:ext cx="5730399" cy="1943644"/>
            <a:chOff x="1085548" y="350282"/>
            <a:chExt cx="10020904" cy="3398903"/>
          </a:xfrm>
          <a:solidFill>
            <a:schemeClr val="tx1">
              <a:alpha val="10000"/>
            </a:schemeClr>
          </a:solidFill>
        </p:grpSpPr>
        <p:sp>
          <p:nvSpPr>
            <p:cNvPr id="11" name="Freeform: Shape 10">
              <a:extLst>
                <a:ext uri="{FF2B5EF4-FFF2-40B4-BE49-F238E27FC236}">
                  <a16:creationId xmlns:a16="http://schemas.microsoft.com/office/drawing/2014/main" id="{71ACE031-C292-40C2-A7EB-9EE9165DD026}"/>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53F1CF9-17CD-4488-A5A6-8D10C9E404A8}"/>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F1AFD17-D29B-41DC-9917-20DA425F6151}"/>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9EB3B5B-6725-452E-881B-B89D8BDF0B0C}"/>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B349A96-2A3C-4B9C-81C1-F735E835742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
        <p:nvSpPr>
          <p:cNvPr id="17" name="Text Placeholder 2">
            <a:extLst>
              <a:ext uri="{FF2B5EF4-FFF2-40B4-BE49-F238E27FC236}">
                <a16:creationId xmlns:a16="http://schemas.microsoft.com/office/drawing/2014/main" id="{68FABA91-C1C3-4FAF-8786-7E54CCDF2BBE}"/>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9" name="Text Placeholder 4">
            <a:extLst>
              <a:ext uri="{FF2B5EF4-FFF2-40B4-BE49-F238E27FC236}">
                <a16:creationId xmlns:a16="http://schemas.microsoft.com/office/drawing/2014/main" id="{B042E761-DB79-449A-9888-FF2C619FD328}"/>
              </a:ext>
            </a:extLst>
          </p:cNvPr>
          <p:cNvSpPr>
            <a:spLocks noGrp="1"/>
          </p:cNvSpPr>
          <p:nvPr>
            <p:ph type="body" sz="quarter" idx="15" hasCustomPrompt="1"/>
          </p:nvPr>
        </p:nvSpPr>
        <p:spPr>
          <a:xfrm>
            <a:off x="550863" y="5332623"/>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20" name="Text Placeholder 9">
            <a:extLst>
              <a:ext uri="{FF2B5EF4-FFF2-40B4-BE49-F238E27FC236}">
                <a16:creationId xmlns:a16="http://schemas.microsoft.com/office/drawing/2014/main" id="{B585C3E0-4CA2-4F9D-BE83-FFD6A1D65339}"/>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22" name="Title 1">
            <a:extLst>
              <a:ext uri="{FF2B5EF4-FFF2-40B4-BE49-F238E27FC236}">
                <a16:creationId xmlns:a16="http://schemas.microsoft.com/office/drawing/2014/main" id="{03CD6152-DD55-4294-9916-E2216760742C}"/>
              </a:ext>
            </a:extLst>
          </p:cNvPr>
          <p:cNvSpPr>
            <a:spLocks noGrp="1"/>
          </p:cNvSpPr>
          <p:nvPr>
            <p:ph type="title" hasCustomPrompt="1"/>
          </p:nvPr>
        </p:nvSpPr>
        <p:spPr>
          <a:xfrm>
            <a:off x="3023043" y="2372479"/>
            <a:ext cx="6145914" cy="720197"/>
          </a:xfrm>
          <a:blipFill dpi="0" rotWithShape="1">
            <a:blip r:embed="rId2"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tx1"/>
                </a:solidFill>
                <a:uFill>
                  <a:solidFill>
                    <a:schemeClr val="accent1"/>
                  </a:solidFill>
                </a:uFill>
              </a:defRPr>
            </a:lvl1pPr>
          </a:lstStyle>
          <a:p>
            <a:r>
              <a:rPr lang="en-US"/>
              <a:t>Presentation title GOES here</a:t>
            </a:r>
            <a:endParaRPr lang="en-GB"/>
          </a:p>
        </p:txBody>
      </p:sp>
      <p:sp>
        <p:nvSpPr>
          <p:cNvPr id="23" name="Text Placeholder 3">
            <a:extLst>
              <a:ext uri="{FF2B5EF4-FFF2-40B4-BE49-F238E27FC236}">
                <a16:creationId xmlns:a16="http://schemas.microsoft.com/office/drawing/2014/main" id="{D29D77ED-C5AE-4E1D-8CF5-98C3B7537679}"/>
              </a:ext>
            </a:extLst>
          </p:cNvPr>
          <p:cNvSpPr>
            <a:spLocks noGrp="1"/>
          </p:cNvSpPr>
          <p:nvPr>
            <p:ph type="body" sz="quarter" idx="17" hasCustomPrompt="1"/>
          </p:nvPr>
        </p:nvSpPr>
        <p:spPr>
          <a:xfrm>
            <a:off x="2028088" y="3333165"/>
            <a:ext cx="8135824" cy="307777"/>
          </a:xfrm>
        </p:spPr>
        <p:txBody>
          <a:bodyPr wrap="square">
            <a:spAutoFit/>
          </a:bodyPr>
          <a:lstStyle>
            <a:lvl1pPr algn="ctr">
              <a:defRPr sz="2000" b="0" i="0" cap="all" baseline="0">
                <a:solidFill>
                  <a:schemeClr val="bg2">
                    <a:lumMod val="50000"/>
                  </a:schemeClr>
                </a:solidFill>
                <a:latin typeface="Century Gothic" panose="020B0502020202020204" pitchFamily="34" charset="0"/>
              </a:defRPr>
            </a:lvl1pPr>
          </a:lstStyle>
          <a:p>
            <a:pPr lvl="0"/>
            <a:r>
              <a:rPr lang="en-US"/>
              <a:t>SUBTITLE HERE</a:t>
            </a:r>
          </a:p>
        </p:txBody>
      </p:sp>
      <p:sp>
        <p:nvSpPr>
          <p:cNvPr id="24" name="Picture Placeholder 23">
            <a:extLst>
              <a:ext uri="{FF2B5EF4-FFF2-40B4-BE49-F238E27FC236}">
                <a16:creationId xmlns:a16="http://schemas.microsoft.com/office/drawing/2014/main" id="{51A14D62-4DDF-4196-98A6-1F81A625801C}"/>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tx1"/>
                </a:solidFill>
              </a:defRPr>
            </a:lvl1pPr>
          </a:lstStyle>
          <a:p>
            <a:r>
              <a:rPr lang="en-GB"/>
              <a:t>Place client logo here if needed</a:t>
            </a:r>
          </a:p>
        </p:txBody>
      </p:sp>
    </p:spTree>
    <p:extLst>
      <p:ext uri="{BB962C8B-B14F-4D97-AF65-F5344CB8AC3E}">
        <p14:creationId xmlns:p14="http://schemas.microsoft.com/office/powerpoint/2010/main" val="1857384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2 Black">
    <p:bg>
      <p:bgPr>
        <a:solidFill>
          <a:schemeClr val="tx1"/>
        </a:solidFill>
        <a:effectLst/>
      </p:bgPr>
    </p:bg>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CA351D42-939E-43EE-8584-FDFEE6C96E81}"/>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9" name="Text Placeholder 4">
            <a:extLst>
              <a:ext uri="{FF2B5EF4-FFF2-40B4-BE49-F238E27FC236}">
                <a16:creationId xmlns:a16="http://schemas.microsoft.com/office/drawing/2014/main" id="{EF91C1BB-5194-439B-9CAC-AC75B3171F56}"/>
              </a:ext>
            </a:extLst>
          </p:cNvPr>
          <p:cNvSpPr>
            <a:spLocks noGrp="1"/>
          </p:cNvSpPr>
          <p:nvPr>
            <p:ph type="body" sz="quarter" idx="15" hasCustomPrompt="1"/>
          </p:nvPr>
        </p:nvSpPr>
        <p:spPr>
          <a:xfrm>
            <a:off x="550863" y="5329977"/>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20" name="Text Placeholder 9">
            <a:extLst>
              <a:ext uri="{FF2B5EF4-FFF2-40B4-BE49-F238E27FC236}">
                <a16:creationId xmlns:a16="http://schemas.microsoft.com/office/drawing/2014/main" id="{8765807C-5963-4C73-AE12-9028A68231DD}"/>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21" name="Title 1">
            <a:extLst>
              <a:ext uri="{FF2B5EF4-FFF2-40B4-BE49-F238E27FC236}">
                <a16:creationId xmlns:a16="http://schemas.microsoft.com/office/drawing/2014/main" id="{8C0168D2-7F5C-48C7-868E-7AAE0164E361}"/>
              </a:ext>
            </a:extLst>
          </p:cNvPr>
          <p:cNvSpPr>
            <a:spLocks noGrp="1"/>
          </p:cNvSpPr>
          <p:nvPr>
            <p:ph type="title" hasCustomPrompt="1"/>
          </p:nvPr>
        </p:nvSpPr>
        <p:spPr>
          <a:xfrm>
            <a:off x="3023043" y="2372479"/>
            <a:ext cx="6145914" cy="720197"/>
          </a:xfrm>
          <a:blipFill dpi="0" rotWithShape="1">
            <a:blip r:embed="rId2"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bg1"/>
                </a:solidFill>
                <a:uFill>
                  <a:solidFill>
                    <a:schemeClr val="accent1"/>
                  </a:solidFill>
                </a:uFill>
              </a:defRPr>
            </a:lvl1pPr>
          </a:lstStyle>
          <a:p>
            <a:r>
              <a:rPr lang="en-US"/>
              <a:t>Presentation title GOES here</a:t>
            </a:r>
            <a:endParaRPr lang="en-GB"/>
          </a:p>
        </p:txBody>
      </p:sp>
      <p:sp>
        <p:nvSpPr>
          <p:cNvPr id="22" name="Picture Placeholder 23">
            <a:extLst>
              <a:ext uri="{FF2B5EF4-FFF2-40B4-BE49-F238E27FC236}">
                <a16:creationId xmlns:a16="http://schemas.microsoft.com/office/drawing/2014/main" id="{5F28E0DF-ADD6-4556-886E-9D4C75076452}"/>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bg1"/>
                </a:solidFill>
              </a:defRPr>
            </a:lvl1pPr>
          </a:lstStyle>
          <a:p>
            <a:r>
              <a:rPr lang="en-GB"/>
              <a:t>Place client logo here if needed</a:t>
            </a:r>
          </a:p>
        </p:txBody>
      </p:sp>
      <p:sp>
        <p:nvSpPr>
          <p:cNvPr id="23" name="Text Placeholder 3">
            <a:extLst>
              <a:ext uri="{FF2B5EF4-FFF2-40B4-BE49-F238E27FC236}">
                <a16:creationId xmlns:a16="http://schemas.microsoft.com/office/drawing/2014/main" id="{363D9088-2846-4144-B028-68FE2E5815D9}"/>
              </a:ext>
            </a:extLst>
          </p:cNvPr>
          <p:cNvSpPr>
            <a:spLocks noGrp="1"/>
          </p:cNvSpPr>
          <p:nvPr>
            <p:ph type="body" sz="quarter" idx="17" hasCustomPrompt="1"/>
          </p:nvPr>
        </p:nvSpPr>
        <p:spPr>
          <a:xfrm>
            <a:off x="1585119" y="3333165"/>
            <a:ext cx="9021762" cy="307777"/>
          </a:xfrm>
        </p:spPr>
        <p:txBody>
          <a:bodyPr wrap="square">
            <a:spAutoFit/>
          </a:bodyPr>
          <a:lstStyle>
            <a:lvl1pPr algn="ctr">
              <a:defRPr sz="2000" b="0" i="0" cap="all" baseline="0">
                <a:solidFill>
                  <a:schemeClr val="bg2">
                    <a:lumMod val="75000"/>
                  </a:schemeClr>
                </a:solidFill>
                <a:latin typeface="Century Gothic" panose="020B0502020202020204" pitchFamily="34" charset="0"/>
              </a:defRPr>
            </a:lvl1pPr>
          </a:lstStyle>
          <a:p>
            <a:pPr lvl="0"/>
            <a:r>
              <a:rPr lang="en-US"/>
              <a:t>SUBTITLE HERE</a:t>
            </a:r>
          </a:p>
        </p:txBody>
      </p:sp>
      <p:grpSp>
        <p:nvGrpSpPr>
          <p:cNvPr id="9" name="Group 8">
            <a:extLst>
              <a:ext uri="{FF2B5EF4-FFF2-40B4-BE49-F238E27FC236}">
                <a16:creationId xmlns:a16="http://schemas.microsoft.com/office/drawing/2014/main" id="{16F6034B-C761-4648-8A68-31EF2432A45C}"/>
              </a:ext>
            </a:extLst>
          </p:cNvPr>
          <p:cNvGrpSpPr/>
          <p:nvPr userDrawn="1"/>
        </p:nvGrpSpPr>
        <p:grpSpPr>
          <a:xfrm rot="16200000">
            <a:off x="8155980" y="2457178"/>
            <a:ext cx="5730399" cy="1943644"/>
            <a:chOff x="1085548" y="350282"/>
            <a:chExt cx="10020904" cy="3398903"/>
          </a:xfrm>
          <a:solidFill>
            <a:schemeClr val="bg1">
              <a:alpha val="15000"/>
            </a:schemeClr>
          </a:solidFill>
        </p:grpSpPr>
        <p:sp>
          <p:nvSpPr>
            <p:cNvPr id="10" name="Freeform: Shape 9">
              <a:extLst>
                <a:ext uri="{FF2B5EF4-FFF2-40B4-BE49-F238E27FC236}">
                  <a16:creationId xmlns:a16="http://schemas.microsoft.com/office/drawing/2014/main" id="{ADBEA30D-28DC-482B-818D-4857700CAD1C}"/>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7A5535A-8D3F-4C59-BDD1-C8023525BB5D}"/>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CA80AE6-CDD9-46CA-A2FD-75B14C1114E7}"/>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766700A-BF22-4960-B9EA-C0B19FFD6EE3}"/>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D8A4169-C6AA-4585-BD99-2A9BB99EEDCE}"/>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1441196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D13077-7AB6-4F7A-8E8E-5D1736DC5B45}"/>
              </a:ext>
            </a:extLst>
          </p:cNvPr>
          <p:cNvSpPr/>
          <p:nvPr userDrawn="1"/>
        </p:nvSpPr>
        <p:spPr>
          <a:xfrm>
            <a:off x="0" y="0"/>
            <a:ext cx="12153900" cy="6815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A90689-CAC5-4A01-9E36-E1A906185819}"/>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flipH="1">
            <a:off x="0" y="-5"/>
            <a:ext cx="12192000" cy="6858000"/>
          </a:xfrm>
          <a:prstGeom prst="rect">
            <a:avLst/>
          </a:prstGeom>
        </p:spPr>
      </p:pic>
      <p:sp>
        <p:nvSpPr>
          <p:cNvPr id="11" name="Text Placeholder 2">
            <a:extLst>
              <a:ext uri="{FF2B5EF4-FFF2-40B4-BE49-F238E27FC236}">
                <a16:creationId xmlns:a16="http://schemas.microsoft.com/office/drawing/2014/main" id="{DF19F5F7-FC65-4DDF-A061-76DE518DF816}"/>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2" name="Text Placeholder 4">
            <a:extLst>
              <a:ext uri="{FF2B5EF4-FFF2-40B4-BE49-F238E27FC236}">
                <a16:creationId xmlns:a16="http://schemas.microsoft.com/office/drawing/2014/main" id="{D255AE70-98EF-4D40-8BDC-6C5ACE8078B3}"/>
              </a:ext>
            </a:extLst>
          </p:cNvPr>
          <p:cNvSpPr>
            <a:spLocks noGrp="1"/>
          </p:cNvSpPr>
          <p:nvPr>
            <p:ph type="body" sz="quarter" idx="15" hasCustomPrompt="1"/>
          </p:nvPr>
        </p:nvSpPr>
        <p:spPr>
          <a:xfrm>
            <a:off x="550863" y="5332623"/>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13" name="Text Placeholder 9">
            <a:extLst>
              <a:ext uri="{FF2B5EF4-FFF2-40B4-BE49-F238E27FC236}">
                <a16:creationId xmlns:a16="http://schemas.microsoft.com/office/drawing/2014/main" id="{7BC1D327-42BB-4714-884D-FAAE8D3DF8FF}"/>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14" name="Title 1">
            <a:extLst>
              <a:ext uri="{FF2B5EF4-FFF2-40B4-BE49-F238E27FC236}">
                <a16:creationId xmlns:a16="http://schemas.microsoft.com/office/drawing/2014/main" id="{992F0E0F-A6C0-4127-B155-5470FD4F928C}"/>
              </a:ext>
            </a:extLst>
          </p:cNvPr>
          <p:cNvSpPr>
            <a:spLocks noGrp="1"/>
          </p:cNvSpPr>
          <p:nvPr>
            <p:ph type="title" hasCustomPrompt="1"/>
          </p:nvPr>
        </p:nvSpPr>
        <p:spPr>
          <a:xfrm>
            <a:off x="3023044" y="2372479"/>
            <a:ext cx="6145913" cy="7201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bg1"/>
                </a:solidFill>
                <a:uFill>
                  <a:solidFill>
                    <a:schemeClr val="accent1"/>
                  </a:solidFill>
                </a:uFill>
              </a:defRPr>
            </a:lvl1pPr>
          </a:lstStyle>
          <a:p>
            <a:r>
              <a:rPr lang="en-US"/>
              <a:t>Presentation title GOES here</a:t>
            </a:r>
            <a:endParaRPr lang="en-GB"/>
          </a:p>
        </p:txBody>
      </p:sp>
      <p:sp>
        <p:nvSpPr>
          <p:cNvPr id="15" name="Text Placeholder 3">
            <a:extLst>
              <a:ext uri="{FF2B5EF4-FFF2-40B4-BE49-F238E27FC236}">
                <a16:creationId xmlns:a16="http://schemas.microsoft.com/office/drawing/2014/main" id="{1E2D65F2-94C3-4D0A-92AF-5681634AD4D0}"/>
              </a:ext>
            </a:extLst>
          </p:cNvPr>
          <p:cNvSpPr>
            <a:spLocks noGrp="1"/>
          </p:cNvSpPr>
          <p:nvPr>
            <p:ph type="body" sz="quarter" idx="17" hasCustomPrompt="1"/>
          </p:nvPr>
        </p:nvSpPr>
        <p:spPr>
          <a:xfrm>
            <a:off x="1585119" y="3333165"/>
            <a:ext cx="9021762" cy="307777"/>
          </a:xfrm>
        </p:spPr>
        <p:txBody>
          <a:bodyPr wrap="square">
            <a:spAutoFit/>
          </a:bodyPr>
          <a:lstStyle>
            <a:lvl1pPr algn="ctr">
              <a:defRPr sz="2000" b="0" i="0" cap="all" baseline="0">
                <a:solidFill>
                  <a:schemeClr val="bg2">
                    <a:lumMod val="75000"/>
                  </a:schemeClr>
                </a:solidFill>
                <a:latin typeface="Century Gothic" panose="020B0502020202020204" pitchFamily="34" charset="0"/>
              </a:defRPr>
            </a:lvl1pPr>
          </a:lstStyle>
          <a:p>
            <a:pPr lvl="0"/>
            <a:r>
              <a:rPr lang="en-US"/>
              <a:t>SUBTITLE HERE</a:t>
            </a:r>
          </a:p>
        </p:txBody>
      </p:sp>
      <p:sp>
        <p:nvSpPr>
          <p:cNvPr id="18" name="Picture Placeholder 23">
            <a:extLst>
              <a:ext uri="{FF2B5EF4-FFF2-40B4-BE49-F238E27FC236}">
                <a16:creationId xmlns:a16="http://schemas.microsoft.com/office/drawing/2014/main" id="{29FE71E1-EB8A-254A-9543-CFAC773DEFBA}"/>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bg1"/>
                </a:solidFill>
              </a:defRPr>
            </a:lvl1pPr>
          </a:lstStyle>
          <a:p>
            <a:r>
              <a:rPr lang="en-GB"/>
              <a:t>Place client logo here if needed</a:t>
            </a:r>
          </a:p>
        </p:txBody>
      </p:sp>
      <p:grpSp>
        <p:nvGrpSpPr>
          <p:cNvPr id="16" name="Group 15">
            <a:extLst>
              <a:ext uri="{FF2B5EF4-FFF2-40B4-BE49-F238E27FC236}">
                <a16:creationId xmlns:a16="http://schemas.microsoft.com/office/drawing/2014/main" id="{9D56B065-57C2-43B3-BE45-24F74510D6BF}"/>
              </a:ext>
            </a:extLst>
          </p:cNvPr>
          <p:cNvGrpSpPr/>
          <p:nvPr userDrawn="1"/>
        </p:nvGrpSpPr>
        <p:grpSpPr>
          <a:xfrm rot="16200000">
            <a:off x="8155980" y="2457178"/>
            <a:ext cx="5730399" cy="1943644"/>
            <a:chOff x="1085548" y="350282"/>
            <a:chExt cx="10020904" cy="3398903"/>
          </a:xfrm>
          <a:solidFill>
            <a:schemeClr val="bg1">
              <a:alpha val="15000"/>
            </a:schemeClr>
          </a:solidFill>
        </p:grpSpPr>
        <p:sp>
          <p:nvSpPr>
            <p:cNvPr id="19" name="Freeform: Shape 18">
              <a:extLst>
                <a:ext uri="{FF2B5EF4-FFF2-40B4-BE49-F238E27FC236}">
                  <a16:creationId xmlns:a16="http://schemas.microsoft.com/office/drawing/2014/main" id="{24C54D47-8A5E-461D-B9DA-282F430C91A3}"/>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9AE588C-40EC-46DF-B9B3-DE7BDC4F2EF4}"/>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7C391E3-FCF9-471D-B91C-91AEB26483CB}"/>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CD4D25D-62D9-46A4-9CE5-5D8B0C8DD34E}"/>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6ABD653-38DE-4FDA-85FF-60629F4A7503}"/>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2979889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DD9F3E-6495-4596-9388-BEE42D8744C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BFCCAD6-4B4C-4C97-B374-E048BEC4A12A}"/>
              </a:ext>
            </a:extLst>
          </p:cNvPr>
          <p:cNvPicPr>
            <a:picLocks noChangeAspect="1"/>
          </p:cNvPicPr>
          <p:nvPr userDrawn="1"/>
        </p:nvPicPr>
        <p:blipFill rotWithShape="1">
          <a:blip r:embed="rId2" cstate="email">
            <a:alphaModFix amt="42000"/>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8" name="Text Placeholder 2">
            <a:extLst>
              <a:ext uri="{FF2B5EF4-FFF2-40B4-BE49-F238E27FC236}">
                <a16:creationId xmlns:a16="http://schemas.microsoft.com/office/drawing/2014/main" id="{7BA951DC-3B12-4F8C-A7E7-65BF03879EFF}"/>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9" name="Text Placeholder 4">
            <a:extLst>
              <a:ext uri="{FF2B5EF4-FFF2-40B4-BE49-F238E27FC236}">
                <a16:creationId xmlns:a16="http://schemas.microsoft.com/office/drawing/2014/main" id="{31BC84AE-BAAA-481B-96DD-A788AA558AC2}"/>
              </a:ext>
            </a:extLst>
          </p:cNvPr>
          <p:cNvSpPr>
            <a:spLocks noGrp="1"/>
          </p:cNvSpPr>
          <p:nvPr>
            <p:ph type="body" sz="quarter" idx="15" hasCustomPrompt="1"/>
          </p:nvPr>
        </p:nvSpPr>
        <p:spPr>
          <a:xfrm>
            <a:off x="550863" y="5332623"/>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20" name="Text Placeholder 9">
            <a:extLst>
              <a:ext uri="{FF2B5EF4-FFF2-40B4-BE49-F238E27FC236}">
                <a16:creationId xmlns:a16="http://schemas.microsoft.com/office/drawing/2014/main" id="{B66474E4-33C6-4279-8DBD-F2F2BDFCB42B}"/>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21" name="Title 1">
            <a:extLst>
              <a:ext uri="{FF2B5EF4-FFF2-40B4-BE49-F238E27FC236}">
                <a16:creationId xmlns:a16="http://schemas.microsoft.com/office/drawing/2014/main" id="{7BB37680-A9ED-470D-BDBA-6B872F7A4048}"/>
              </a:ext>
            </a:extLst>
          </p:cNvPr>
          <p:cNvSpPr>
            <a:spLocks noGrp="1"/>
          </p:cNvSpPr>
          <p:nvPr>
            <p:ph type="title" hasCustomPrompt="1"/>
          </p:nvPr>
        </p:nvSpPr>
        <p:spPr>
          <a:xfrm>
            <a:off x="3023044" y="2372479"/>
            <a:ext cx="6145913" cy="7201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tx1"/>
                </a:solidFill>
                <a:uFill>
                  <a:solidFill>
                    <a:schemeClr val="accent1"/>
                  </a:solidFill>
                </a:uFill>
              </a:defRPr>
            </a:lvl1pPr>
          </a:lstStyle>
          <a:p>
            <a:r>
              <a:rPr lang="en-US"/>
              <a:t>Presentation title GOES here</a:t>
            </a:r>
            <a:endParaRPr lang="en-GB"/>
          </a:p>
        </p:txBody>
      </p:sp>
      <p:sp>
        <p:nvSpPr>
          <p:cNvPr id="22" name="Text Placeholder 3">
            <a:extLst>
              <a:ext uri="{FF2B5EF4-FFF2-40B4-BE49-F238E27FC236}">
                <a16:creationId xmlns:a16="http://schemas.microsoft.com/office/drawing/2014/main" id="{177477FA-70A0-4456-ABA9-498CC2C4BFB2}"/>
              </a:ext>
            </a:extLst>
          </p:cNvPr>
          <p:cNvSpPr>
            <a:spLocks noGrp="1"/>
          </p:cNvSpPr>
          <p:nvPr>
            <p:ph type="body" sz="quarter" idx="17" hasCustomPrompt="1"/>
          </p:nvPr>
        </p:nvSpPr>
        <p:spPr>
          <a:xfrm>
            <a:off x="1585119" y="3333165"/>
            <a:ext cx="9021762" cy="369332"/>
          </a:xfrm>
        </p:spPr>
        <p:txBody>
          <a:bodyPr wrap="square">
            <a:spAutoFit/>
          </a:bodyPr>
          <a:lstStyle>
            <a:lvl1pPr algn="ctr">
              <a:defRPr sz="2400" b="0" i="0" cap="all" baseline="0">
                <a:solidFill>
                  <a:schemeClr val="tx2"/>
                </a:solidFill>
                <a:latin typeface="Century Gothic" panose="020B0502020202020204" pitchFamily="34" charset="0"/>
              </a:defRPr>
            </a:lvl1pPr>
          </a:lstStyle>
          <a:p>
            <a:pPr lvl="0"/>
            <a:r>
              <a:rPr lang="en-US"/>
              <a:t>SUBTITLE HERE</a:t>
            </a:r>
          </a:p>
        </p:txBody>
      </p:sp>
      <p:sp>
        <p:nvSpPr>
          <p:cNvPr id="13" name="Picture Placeholder 23">
            <a:extLst>
              <a:ext uri="{FF2B5EF4-FFF2-40B4-BE49-F238E27FC236}">
                <a16:creationId xmlns:a16="http://schemas.microsoft.com/office/drawing/2014/main" id="{6AA73A99-4BE4-4E98-A52C-AE1FD83A5270}"/>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tx1"/>
                </a:solidFill>
              </a:defRPr>
            </a:lvl1pPr>
          </a:lstStyle>
          <a:p>
            <a:r>
              <a:rPr lang="en-GB"/>
              <a:t>Place client logo here if needed</a:t>
            </a:r>
          </a:p>
        </p:txBody>
      </p:sp>
      <p:grpSp>
        <p:nvGrpSpPr>
          <p:cNvPr id="26" name="Group 25">
            <a:extLst>
              <a:ext uri="{FF2B5EF4-FFF2-40B4-BE49-F238E27FC236}">
                <a16:creationId xmlns:a16="http://schemas.microsoft.com/office/drawing/2014/main" id="{A9E683DB-B02C-4992-8809-970053BA40BA}"/>
              </a:ext>
            </a:extLst>
          </p:cNvPr>
          <p:cNvGrpSpPr/>
          <p:nvPr userDrawn="1"/>
        </p:nvGrpSpPr>
        <p:grpSpPr>
          <a:xfrm rot="16200000">
            <a:off x="8155980" y="2457178"/>
            <a:ext cx="5730399" cy="1943644"/>
            <a:chOff x="1085548" y="350282"/>
            <a:chExt cx="10020904" cy="3398903"/>
          </a:xfrm>
          <a:solidFill>
            <a:schemeClr val="tx1">
              <a:alpha val="15000"/>
            </a:schemeClr>
          </a:solidFill>
        </p:grpSpPr>
        <p:sp>
          <p:nvSpPr>
            <p:cNvPr id="27" name="Freeform: Shape 26">
              <a:extLst>
                <a:ext uri="{FF2B5EF4-FFF2-40B4-BE49-F238E27FC236}">
                  <a16:creationId xmlns:a16="http://schemas.microsoft.com/office/drawing/2014/main" id="{7A9DAAEA-350A-4F3D-B54C-FB86ACE873AF}"/>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B4AE14F-49EC-41F2-8AB0-608363358F97}"/>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AA5E06E-FD39-46BE-8D74-D1F75BC18853}"/>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8A4C822-4513-43F8-92BF-AB01117B35D5}"/>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990DDFF-726F-43CD-A1F8-1152E054724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24133822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A6319D-9765-1E40-BAD7-0EEAE334DFAF}"/>
              </a:ext>
            </a:extLst>
          </p:cNvPr>
          <p:cNvSpPr/>
          <p:nvPr/>
        </p:nvSpPr>
        <p:spPr>
          <a:xfrm>
            <a:off x="0" y="6358384"/>
            <a:ext cx="12192000" cy="499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1E05E1-FF4C-A346-BC6B-13CA55BCCAC5}"/>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flipH="1">
            <a:off x="0" y="-5"/>
            <a:ext cx="12192000" cy="6858000"/>
          </a:xfrm>
          <a:prstGeom prst="rect">
            <a:avLst/>
          </a:prstGeom>
        </p:spPr>
      </p:pic>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2264808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BED709-8948-4920-8DB0-F54184ECD594}"/>
              </a:ext>
            </a:extLst>
          </p:cNvPr>
          <p:cNvPicPr>
            <a:picLocks noChangeAspect="1"/>
          </p:cNvPicPr>
          <p:nvPr userDrawn="1"/>
        </p:nvPicPr>
        <p:blipFill rotWithShape="1">
          <a:blip r:embed="rId2" cstate="email">
            <a:alphaModFix amt="69000"/>
            <a:extLst>
              <a:ext uri="{28A0092B-C50C-407E-A947-70E740481C1C}">
                <a14:useLocalDpi xmlns:a14="http://schemas.microsoft.com/office/drawing/2010/main"/>
              </a:ext>
            </a:extLst>
          </a:blip>
          <a:srcRect t="-3116"/>
          <a:stretch/>
        </p:blipFill>
        <p:spPr>
          <a:xfrm>
            <a:off x="0" y="587115"/>
            <a:ext cx="12176959" cy="6270886"/>
          </a:xfrm>
          <a:prstGeom prst="rect">
            <a:avLst/>
          </a:prstGeom>
        </p:spPr>
      </p:pic>
      <p:sp>
        <p:nvSpPr>
          <p:cNvPr id="4" name="Rectangle 3">
            <a:extLst>
              <a:ext uri="{FF2B5EF4-FFF2-40B4-BE49-F238E27FC236}">
                <a16:creationId xmlns:a16="http://schemas.microsoft.com/office/drawing/2014/main" id="{D7884819-DFE5-E942-A02B-8F07F8D65EB9}"/>
              </a:ext>
            </a:extLst>
          </p:cNvPr>
          <p:cNvSpPr/>
          <p:nvPr userDrawn="1"/>
        </p:nvSpPr>
        <p:spPr>
          <a:xfrm>
            <a:off x="0" y="0"/>
            <a:ext cx="12192000" cy="3978234"/>
          </a:xfrm>
          <a:prstGeom prst="rect">
            <a:avLst/>
          </a:prstGeom>
          <a:gradFill flip="none" rotWithShape="1">
            <a:gsLst>
              <a:gs pos="0">
                <a:schemeClr val="accent3">
                  <a:alpha val="0"/>
                </a:schemeClr>
              </a:gs>
              <a:gs pos="75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326862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DD9F3E-6495-4596-9388-BEE42D8744C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BFCCAD6-4B4C-4C97-B374-E048BEC4A12A}"/>
              </a:ext>
            </a:extLst>
          </p:cNvPr>
          <p:cNvPicPr>
            <a:picLocks noChangeAspect="1"/>
          </p:cNvPicPr>
          <p:nvPr userDrawn="1"/>
        </p:nvPicPr>
        <p:blipFill rotWithShape="1">
          <a:blip r:embed="rId2" cstate="email">
            <a:alphaModFix amt="42000"/>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8" name="Text Placeholder 2">
            <a:extLst>
              <a:ext uri="{FF2B5EF4-FFF2-40B4-BE49-F238E27FC236}">
                <a16:creationId xmlns:a16="http://schemas.microsoft.com/office/drawing/2014/main" id="{7BA951DC-3B12-4F8C-A7E7-65BF03879EFF}"/>
              </a:ext>
            </a:extLst>
          </p:cNvPr>
          <p:cNvSpPr>
            <a:spLocks noGrp="1"/>
          </p:cNvSpPr>
          <p:nvPr>
            <p:ph type="body" sz="quarter" idx="14" hasCustomPrompt="1"/>
          </p:nvPr>
        </p:nvSpPr>
        <p:spPr>
          <a:xfrm>
            <a:off x="550863" y="5041019"/>
            <a:ext cx="3498850"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Location</a:t>
            </a:r>
          </a:p>
        </p:txBody>
      </p:sp>
      <p:sp>
        <p:nvSpPr>
          <p:cNvPr id="19" name="Text Placeholder 4">
            <a:extLst>
              <a:ext uri="{FF2B5EF4-FFF2-40B4-BE49-F238E27FC236}">
                <a16:creationId xmlns:a16="http://schemas.microsoft.com/office/drawing/2014/main" id="{31BC84AE-BAAA-481B-96DD-A788AA558AC2}"/>
              </a:ext>
            </a:extLst>
          </p:cNvPr>
          <p:cNvSpPr>
            <a:spLocks noGrp="1"/>
          </p:cNvSpPr>
          <p:nvPr>
            <p:ph type="body" sz="quarter" idx="15" hasCustomPrompt="1"/>
          </p:nvPr>
        </p:nvSpPr>
        <p:spPr>
          <a:xfrm>
            <a:off x="550863" y="5332623"/>
            <a:ext cx="3502025" cy="236659"/>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Date</a:t>
            </a:r>
          </a:p>
        </p:txBody>
      </p:sp>
      <p:sp>
        <p:nvSpPr>
          <p:cNvPr id="20" name="Text Placeholder 9">
            <a:extLst>
              <a:ext uri="{FF2B5EF4-FFF2-40B4-BE49-F238E27FC236}">
                <a16:creationId xmlns:a16="http://schemas.microsoft.com/office/drawing/2014/main" id="{B66474E4-33C6-4279-8DBD-F2F2BDFCB42B}"/>
              </a:ext>
            </a:extLst>
          </p:cNvPr>
          <p:cNvSpPr>
            <a:spLocks noGrp="1"/>
          </p:cNvSpPr>
          <p:nvPr>
            <p:ph type="body" sz="quarter" idx="16" hasCustomPrompt="1"/>
          </p:nvPr>
        </p:nvSpPr>
        <p:spPr>
          <a:xfrm>
            <a:off x="550863" y="5872201"/>
            <a:ext cx="3498850" cy="277812"/>
          </a:xfrm>
        </p:spPr>
        <p:txBody>
          <a:bodyPr>
            <a:normAutofit/>
          </a:bodyPr>
          <a:lstStyle>
            <a:lvl1pPr>
              <a:defRPr sz="1050" b="0" i="0">
                <a:solidFill>
                  <a:schemeClr val="bg2">
                    <a:lumMod val="75000"/>
                  </a:schemeClr>
                </a:solidFill>
                <a:latin typeface="Calibri" panose="020F0502020204030204" pitchFamily="34" charset="0"/>
              </a:defRPr>
            </a:lvl1pPr>
          </a:lstStyle>
          <a:p>
            <a:pPr lvl="0"/>
            <a:r>
              <a:rPr lang="en-US"/>
              <a:t>Author</a:t>
            </a:r>
          </a:p>
        </p:txBody>
      </p:sp>
      <p:sp>
        <p:nvSpPr>
          <p:cNvPr id="21" name="Title 1">
            <a:extLst>
              <a:ext uri="{FF2B5EF4-FFF2-40B4-BE49-F238E27FC236}">
                <a16:creationId xmlns:a16="http://schemas.microsoft.com/office/drawing/2014/main" id="{7BB37680-A9ED-470D-BDBA-6B872F7A4048}"/>
              </a:ext>
            </a:extLst>
          </p:cNvPr>
          <p:cNvSpPr>
            <a:spLocks noGrp="1"/>
          </p:cNvSpPr>
          <p:nvPr>
            <p:ph type="title" hasCustomPrompt="1"/>
          </p:nvPr>
        </p:nvSpPr>
        <p:spPr>
          <a:xfrm>
            <a:off x="3023044" y="2372479"/>
            <a:ext cx="6145913" cy="7201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3200" b="0" u="none" baseline="0">
                <a:solidFill>
                  <a:schemeClr val="tx1"/>
                </a:solidFill>
                <a:uFill>
                  <a:solidFill>
                    <a:schemeClr val="accent1"/>
                  </a:solidFill>
                </a:uFill>
              </a:defRPr>
            </a:lvl1pPr>
          </a:lstStyle>
          <a:p>
            <a:r>
              <a:rPr lang="en-US"/>
              <a:t>Presentation title GOES here</a:t>
            </a:r>
            <a:endParaRPr lang="en-GB"/>
          </a:p>
        </p:txBody>
      </p:sp>
      <p:sp>
        <p:nvSpPr>
          <p:cNvPr id="22" name="Text Placeholder 3">
            <a:extLst>
              <a:ext uri="{FF2B5EF4-FFF2-40B4-BE49-F238E27FC236}">
                <a16:creationId xmlns:a16="http://schemas.microsoft.com/office/drawing/2014/main" id="{177477FA-70A0-4456-ABA9-498CC2C4BFB2}"/>
              </a:ext>
            </a:extLst>
          </p:cNvPr>
          <p:cNvSpPr>
            <a:spLocks noGrp="1"/>
          </p:cNvSpPr>
          <p:nvPr>
            <p:ph type="body" sz="quarter" idx="17" hasCustomPrompt="1"/>
          </p:nvPr>
        </p:nvSpPr>
        <p:spPr>
          <a:xfrm>
            <a:off x="1585119" y="3333165"/>
            <a:ext cx="9021762" cy="369332"/>
          </a:xfrm>
        </p:spPr>
        <p:txBody>
          <a:bodyPr wrap="square">
            <a:spAutoFit/>
          </a:bodyPr>
          <a:lstStyle>
            <a:lvl1pPr algn="ctr">
              <a:defRPr sz="2400" b="0" i="0" cap="all" baseline="0">
                <a:solidFill>
                  <a:schemeClr val="tx2"/>
                </a:solidFill>
                <a:latin typeface="Century Gothic" panose="020B0502020202020204" pitchFamily="34" charset="0"/>
              </a:defRPr>
            </a:lvl1pPr>
          </a:lstStyle>
          <a:p>
            <a:pPr lvl="0"/>
            <a:r>
              <a:rPr lang="en-US"/>
              <a:t>SUBTITLE HERE</a:t>
            </a:r>
          </a:p>
        </p:txBody>
      </p:sp>
      <p:sp>
        <p:nvSpPr>
          <p:cNvPr id="13" name="Picture Placeholder 23">
            <a:extLst>
              <a:ext uri="{FF2B5EF4-FFF2-40B4-BE49-F238E27FC236}">
                <a16:creationId xmlns:a16="http://schemas.microsoft.com/office/drawing/2014/main" id="{6AA73A99-4BE4-4E98-A52C-AE1FD83A5270}"/>
              </a:ext>
            </a:extLst>
          </p:cNvPr>
          <p:cNvSpPr>
            <a:spLocks noGrp="1"/>
          </p:cNvSpPr>
          <p:nvPr>
            <p:ph type="pic" sz="quarter" idx="18" hasCustomPrompt="1"/>
          </p:nvPr>
        </p:nvSpPr>
        <p:spPr>
          <a:xfrm>
            <a:off x="8142289" y="5621000"/>
            <a:ext cx="1386000" cy="673200"/>
          </a:xfrm>
        </p:spPr>
        <p:txBody>
          <a:bodyPr anchor="ctr">
            <a:normAutofit/>
          </a:bodyPr>
          <a:lstStyle>
            <a:lvl1pPr algn="ctr">
              <a:defRPr sz="1400" b="0">
                <a:solidFill>
                  <a:schemeClr val="tx1"/>
                </a:solidFill>
              </a:defRPr>
            </a:lvl1pPr>
          </a:lstStyle>
          <a:p>
            <a:r>
              <a:rPr lang="en-GB"/>
              <a:t>Place client logo here if needed</a:t>
            </a:r>
          </a:p>
        </p:txBody>
      </p:sp>
      <p:grpSp>
        <p:nvGrpSpPr>
          <p:cNvPr id="26" name="Group 25">
            <a:extLst>
              <a:ext uri="{FF2B5EF4-FFF2-40B4-BE49-F238E27FC236}">
                <a16:creationId xmlns:a16="http://schemas.microsoft.com/office/drawing/2014/main" id="{A9E683DB-B02C-4992-8809-970053BA40BA}"/>
              </a:ext>
            </a:extLst>
          </p:cNvPr>
          <p:cNvGrpSpPr/>
          <p:nvPr userDrawn="1"/>
        </p:nvGrpSpPr>
        <p:grpSpPr>
          <a:xfrm rot="16200000">
            <a:off x="8155980" y="2457178"/>
            <a:ext cx="5730399" cy="1943644"/>
            <a:chOff x="1085548" y="350282"/>
            <a:chExt cx="10020904" cy="3398903"/>
          </a:xfrm>
          <a:solidFill>
            <a:schemeClr val="tx1">
              <a:alpha val="15000"/>
            </a:schemeClr>
          </a:solidFill>
        </p:grpSpPr>
        <p:sp>
          <p:nvSpPr>
            <p:cNvPr id="27" name="Freeform: Shape 26">
              <a:extLst>
                <a:ext uri="{FF2B5EF4-FFF2-40B4-BE49-F238E27FC236}">
                  <a16:creationId xmlns:a16="http://schemas.microsoft.com/office/drawing/2014/main" id="{7A9DAAEA-350A-4F3D-B54C-FB86ACE873AF}"/>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B4AE14F-49EC-41F2-8AB0-608363358F97}"/>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AA5E06E-FD39-46BE-8D74-D1F75BC18853}"/>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8A4C822-4513-43F8-92BF-AB01117B35D5}"/>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6990DDFF-726F-43CD-A1F8-1152E054724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243286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A6319D-9765-1E40-BAD7-0EEAE334DFA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9E369E-1872-5445-A64B-EB840228E3BB}"/>
              </a:ext>
            </a:extLst>
          </p:cNvPr>
          <p:cNvPicPr>
            <a:picLocks noChangeAspect="1"/>
          </p:cNvPicPr>
          <p:nvPr/>
        </p:nvPicPr>
        <p:blipFill rotWithShape="1">
          <a:blip r:embed="rId2" cstate="screen">
            <a:alphaModFix amt="42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tx2"/>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2059097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4">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A6319D-9765-1E40-BAD7-0EEAE334DFA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2"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tx2"/>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291394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1">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917EEA-FE2E-AD43-81FF-176E602C4EC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B1CC3D-154F-B34F-BB40-A37480D256E7}"/>
              </a:ext>
            </a:extLst>
          </p:cNvPr>
          <p:cNvSpPr/>
          <p:nvPr/>
        </p:nvSpPr>
        <p:spPr>
          <a:xfrm>
            <a:off x="-2" y="0"/>
            <a:ext cx="48006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F9905A-72BC-E242-9380-AFF457E115C3}"/>
              </a:ext>
            </a:extLst>
          </p:cNvPr>
          <p:cNvSpPr txBox="1"/>
          <p:nvPr userDrawn="1"/>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7" name="Title 1">
            <a:extLst>
              <a:ext uri="{FF2B5EF4-FFF2-40B4-BE49-F238E27FC236}">
                <a16:creationId xmlns:a16="http://schemas.microsoft.com/office/drawing/2014/main" id="{9A8A817F-A3BB-A541-B694-B7C012DBAA20}"/>
              </a:ext>
            </a:extLst>
          </p:cNvPr>
          <p:cNvSpPr>
            <a:spLocks noGrp="1"/>
          </p:cNvSpPr>
          <p:nvPr>
            <p:ph type="title" hasCustomPrompt="1"/>
          </p:nvPr>
        </p:nvSpPr>
        <p:spPr>
          <a:xfrm>
            <a:off x="659438" y="1628775"/>
            <a:ext cx="3481722" cy="664797"/>
          </a:xfrm>
          <a:blipFill dpi="0" rotWithShape="1">
            <a:blip r:embed="rId2"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Table of contents</a:t>
            </a:r>
            <a:endParaRPr lang="en-GB"/>
          </a:p>
        </p:txBody>
      </p:sp>
      <p:sp>
        <p:nvSpPr>
          <p:cNvPr id="9" name="TextBox 8">
            <a:extLst>
              <a:ext uri="{FF2B5EF4-FFF2-40B4-BE49-F238E27FC236}">
                <a16:creationId xmlns:a16="http://schemas.microsoft.com/office/drawing/2014/main" id="{E46574C3-775E-944B-925C-CD35F6124787}"/>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911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89166D-DE1F-42E7-A0E5-F3F32325C903}"/>
              </a:ext>
            </a:extLst>
          </p:cNvPr>
          <p:cNvSpPr/>
          <p:nvPr userDrawn="1"/>
        </p:nvSpPr>
        <p:spPr>
          <a:xfrm>
            <a:off x="0" y="1"/>
            <a:ext cx="12192000" cy="2361250"/>
          </a:xfrm>
          <a:prstGeom prst="rec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E2C63F9-2B52-4639-99F6-5EF773922F44}"/>
              </a:ext>
            </a:extLst>
          </p:cNvPr>
          <p:cNvSpPr>
            <a:spLocks noGrp="1"/>
          </p:cNvSpPr>
          <p:nvPr>
            <p:ph type="title" hasCustomPrompt="1"/>
          </p:nvPr>
        </p:nvSpPr>
        <p:spPr>
          <a:xfrm>
            <a:off x="4355139" y="2713189"/>
            <a:ext cx="3481722"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Table of contents</a:t>
            </a:r>
            <a:endParaRPr lang="en-GB"/>
          </a:p>
        </p:txBody>
      </p:sp>
    </p:spTree>
    <p:extLst>
      <p:ext uri="{BB962C8B-B14F-4D97-AF65-F5344CB8AC3E}">
        <p14:creationId xmlns:p14="http://schemas.microsoft.com/office/powerpoint/2010/main" val="3435210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Black_1 Line Titl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6BABE9-CB98-0D48-B612-5588638295AD}"/>
              </a:ext>
            </a:extLst>
          </p:cNvPr>
          <p:cNvPicPr>
            <a:picLocks noChangeAspect="1"/>
          </p:cNvPicPr>
          <p:nvPr userDrawn="1"/>
        </p:nvPicPr>
        <p:blipFill rotWithShape="1">
          <a:blip r:embed="rId2">
            <a:duotone>
              <a:prstClr val="black"/>
              <a:schemeClr val="tx2">
                <a:tint val="45000"/>
                <a:satMod val="400000"/>
              </a:schemeClr>
            </a:duotone>
            <a:alphaModFix amt="60000"/>
            <a:extLst>
              <a:ext uri="{28A0092B-C50C-407E-A947-70E740481C1C}">
                <a14:useLocalDpi xmlns:a14="http://schemas.microsoft.com/office/drawing/2010/main" val="0"/>
              </a:ext>
            </a:extLst>
          </a:blip>
          <a:srcRect l="2277" t="7869" b="18690"/>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E1E67912-0475-384F-A008-F57CB6F2F1F6}"/>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a:extLst>
              <a:ext uri="{FF2B5EF4-FFF2-40B4-BE49-F238E27FC236}">
                <a16:creationId xmlns:a16="http://schemas.microsoft.com/office/drawing/2014/main" id="{6C8ADDC2-4C84-FA48-BA04-D0FA072E2AA1}"/>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bg1"/>
                </a:solidFill>
              </a:defRPr>
            </a:lvl1pPr>
          </a:lstStyle>
          <a:p>
            <a:r>
              <a:rPr lang="en-US"/>
              <a:t>CLICK TO EDIT MASTER TITLE STYLE</a:t>
            </a:r>
            <a:endParaRPr lang="en-GB"/>
          </a:p>
        </p:txBody>
      </p:sp>
      <p:sp>
        <p:nvSpPr>
          <p:cNvPr id="14" name="Text Placeholder 7">
            <a:extLst>
              <a:ext uri="{FF2B5EF4-FFF2-40B4-BE49-F238E27FC236}">
                <a16:creationId xmlns:a16="http://schemas.microsoft.com/office/drawing/2014/main" id="{1386D10F-E62E-174F-95D7-9B1BE0041276}"/>
              </a:ext>
            </a:extLst>
          </p:cNvPr>
          <p:cNvSpPr>
            <a:spLocks noGrp="1"/>
          </p:cNvSpPr>
          <p:nvPr>
            <p:ph type="body" sz="quarter" idx="10"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8" name="TextBox 7">
            <a:extLst>
              <a:ext uri="{FF2B5EF4-FFF2-40B4-BE49-F238E27FC236}">
                <a16:creationId xmlns:a16="http://schemas.microsoft.com/office/drawing/2014/main" id="{4E28BE42-DAE4-3344-A1F8-A162AECA53F8}"/>
              </a:ext>
            </a:extLst>
          </p:cNvPr>
          <p:cNvSpPr txBox="1"/>
          <p:nvPr userDrawn="1"/>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10" name="TextBox 9">
            <a:extLst>
              <a:ext uri="{FF2B5EF4-FFF2-40B4-BE49-F238E27FC236}">
                <a16:creationId xmlns:a16="http://schemas.microsoft.com/office/drawing/2014/main" id="{B412419E-DF5D-0E40-BFD5-18ACB5635BBE}"/>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1" name="Footer Placeholder 3">
            <a:extLst>
              <a:ext uri="{FF2B5EF4-FFF2-40B4-BE49-F238E27FC236}">
                <a16:creationId xmlns:a16="http://schemas.microsoft.com/office/drawing/2014/main" id="{7008A98D-F9C8-974A-9122-932944E5BEB9}"/>
              </a:ext>
            </a:extLst>
          </p:cNvPr>
          <p:cNvSpPr>
            <a:spLocks noGrp="1"/>
          </p:cNvSpPr>
          <p:nvPr>
            <p:ph type="ftr" sz="quarter" idx="3"/>
          </p:nvPr>
        </p:nvSpPr>
        <p:spPr>
          <a:xfrm>
            <a:off x="3895724" y="6396335"/>
            <a:ext cx="7477125" cy="461665"/>
          </a:xfrm>
          <a:prstGeom prst="rect">
            <a:avLst/>
          </a:prstGeom>
          <a:blipFill dpi="0" rotWithShape="1">
            <a:blip r:embed="rId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0114277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Black_1 Line Title">
    <p:bg>
      <p:bgPr>
        <a:solidFill>
          <a:schemeClr val="tx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44C7811-ECC7-4E4E-AFCB-53079BD19807}"/>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bg1"/>
                </a:solidFill>
              </a:defRPr>
            </a:lvl1pPr>
          </a:lstStyle>
          <a:p>
            <a:r>
              <a:rPr lang="en-US"/>
              <a:t>CLICK TO EDIT MASTER TITLE STYLE</a:t>
            </a:r>
            <a:endParaRPr lang="en-GB"/>
          </a:p>
        </p:txBody>
      </p:sp>
      <p:sp>
        <p:nvSpPr>
          <p:cNvPr id="10" name="Text Placeholder 7">
            <a:extLst>
              <a:ext uri="{FF2B5EF4-FFF2-40B4-BE49-F238E27FC236}">
                <a16:creationId xmlns:a16="http://schemas.microsoft.com/office/drawing/2014/main" id="{7491D4D4-DFC5-BF42-9AB0-781CE13ECFB1}"/>
              </a:ext>
            </a:extLst>
          </p:cNvPr>
          <p:cNvSpPr>
            <a:spLocks noGrp="1"/>
          </p:cNvSpPr>
          <p:nvPr>
            <p:ph type="body" sz="quarter" idx="10"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11" name="Text Placeholder 2">
            <a:extLst>
              <a:ext uri="{FF2B5EF4-FFF2-40B4-BE49-F238E27FC236}">
                <a16:creationId xmlns:a16="http://schemas.microsoft.com/office/drawing/2014/main" id="{B25676AD-22D9-4FBC-B440-877E120B2E8F}"/>
              </a:ext>
            </a:extLst>
          </p:cNvPr>
          <p:cNvSpPr>
            <a:spLocks noGrp="1"/>
          </p:cNvSpPr>
          <p:nvPr>
            <p:ph idx="11"/>
          </p:nvPr>
        </p:nvSpPr>
        <p:spPr>
          <a:xfrm>
            <a:off x="542648" y="1629968"/>
            <a:ext cx="5065776"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EB42C910-6145-46AD-A679-868F9239CED2}"/>
              </a:ext>
            </a:extLst>
          </p:cNvPr>
          <p:cNvSpPr>
            <a:spLocks noGrp="1"/>
          </p:cNvSpPr>
          <p:nvPr>
            <p:ph idx="12"/>
          </p:nvPr>
        </p:nvSpPr>
        <p:spPr>
          <a:xfrm>
            <a:off x="6575870" y="1629968"/>
            <a:ext cx="5065776"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27F7FE31-8B5E-0344-B6FA-AC2A3D8DE473}"/>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81950532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White_1 Lin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900C39-1C5F-8B47-844E-CB3F7559AE6E}"/>
              </a:ext>
            </a:extLst>
          </p:cNvPr>
          <p:cNvPicPr>
            <a:picLocks noChangeAspect="1"/>
          </p:cNvPicPr>
          <p:nvPr userDrawn="1"/>
        </p:nvPicPr>
        <p:blipFill rotWithShape="1">
          <a:blip r:embed="rId2" cstate="screen">
            <a:alphaModFix amt="17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5" name="Title Placeholder 1">
            <a:extLst>
              <a:ext uri="{FF2B5EF4-FFF2-40B4-BE49-F238E27FC236}">
                <a16:creationId xmlns:a16="http://schemas.microsoft.com/office/drawing/2014/main" id="{FCCB0068-A45D-AF41-B3A7-3D24854CCA2C}"/>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6" name="Text Placeholder 7">
            <a:extLst>
              <a:ext uri="{FF2B5EF4-FFF2-40B4-BE49-F238E27FC236}">
                <a16:creationId xmlns:a16="http://schemas.microsoft.com/office/drawing/2014/main" id="{806D3CEF-563E-F340-8D82-444DF6BB8C47}"/>
              </a:ext>
            </a:extLst>
          </p:cNvPr>
          <p:cNvSpPr>
            <a:spLocks noGrp="1"/>
          </p:cNvSpPr>
          <p:nvPr>
            <p:ph type="body" sz="quarter" idx="10"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7" name="Text Placeholder 2">
            <a:extLst>
              <a:ext uri="{FF2B5EF4-FFF2-40B4-BE49-F238E27FC236}">
                <a16:creationId xmlns:a16="http://schemas.microsoft.com/office/drawing/2014/main" id="{C6B67007-3E56-6F41-A1C4-064534E2833A}"/>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648015C4-4B61-DC44-814B-49AC9BE42D8B}"/>
              </a:ext>
            </a:extLst>
          </p:cNvPr>
          <p:cNvSpPr>
            <a:spLocks noGrp="1"/>
          </p:cNvSpPr>
          <p:nvPr>
            <p:ph type="ftr" sz="quarter" idx="3"/>
          </p:nvPr>
        </p:nvSpPr>
        <p:spPr>
          <a:xfrm>
            <a:off x="3895724" y="6396335"/>
            <a:ext cx="7477125" cy="461665"/>
          </a:xfrm>
          <a:prstGeom prst="rect">
            <a:avLst/>
          </a:prstGeom>
          <a:blipFill dpi="0" rotWithShape="1">
            <a:blip r:embed="rId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20783124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White_1 Line Titl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3A16CAE-1742-48F2-80DC-4B8C5EABF2C0}"/>
              </a:ext>
            </a:extLst>
          </p:cNvPr>
          <p:cNvSpPr>
            <a:spLocks noGrp="1"/>
          </p:cNvSpPr>
          <p:nvPr>
            <p:ph idx="11"/>
          </p:nvPr>
        </p:nvSpPr>
        <p:spPr>
          <a:xfrm>
            <a:off x="542648" y="1629968"/>
            <a:ext cx="5065776"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2B576F38-A289-1849-860C-400DE759B695}"/>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9" name="Text Placeholder 7">
            <a:extLst>
              <a:ext uri="{FF2B5EF4-FFF2-40B4-BE49-F238E27FC236}">
                <a16:creationId xmlns:a16="http://schemas.microsoft.com/office/drawing/2014/main" id="{744A3F8A-6AF2-7B45-A221-1A2DDB1FCA2A}"/>
              </a:ext>
            </a:extLst>
          </p:cNvPr>
          <p:cNvSpPr>
            <a:spLocks noGrp="1"/>
          </p:cNvSpPr>
          <p:nvPr>
            <p:ph type="body" sz="quarter" idx="10" hasCustomPrompt="1"/>
          </p:nvPr>
        </p:nvSpPr>
        <p:spPr>
          <a:xfrm>
            <a:off x="542647" y="814367"/>
            <a:ext cx="11098999" cy="276999"/>
          </a:xfrm>
        </p:spPr>
        <p:txBody>
          <a:bodyPr vert="horz" wrap="square" lIns="0" tIns="0" rIns="0" bIns="0" rtlCol="0">
            <a:spAutoFit/>
          </a:bodyPr>
          <a:lstStyle>
            <a:lvl1pPr>
              <a:defRPr lang="en-US" sz="2000" dirty="0">
                <a:solidFill>
                  <a:schemeClr val="bg2">
                    <a:lumMod val="50000"/>
                  </a:schemeClr>
                </a:solidFill>
                <a:latin typeface="Century Gothic" panose="020B0502020202020204" pitchFamily="34" charset="0"/>
              </a:defRPr>
            </a:lvl1pPr>
          </a:lstStyle>
          <a:p>
            <a:pPr lvl="0">
              <a:lnSpc>
                <a:spcPct val="90000"/>
              </a:lnSpc>
              <a:spcBef>
                <a:spcPts val="0"/>
              </a:spcBef>
            </a:pPr>
            <a:r>
              <a:rPr lang="en-US"/>
              <a:t>Subtitle goes here</a:t>
            </a:r>
          </a:p>
        </p:txBody>
      </p:sp>
      <p:sp>
        <p:nvSpPr>
          <p:cNvPr id="10" name="Text Placeholder 2">
            <a:extLst>
              <a:ext uri="{FF2B5EF4-FFF2-40B4-BE49-F238E27FC236}">
                <a16:creationId xmlns:a16="http://schemas.microsoft.com/office/drawing/2014/main" id="{6E4F60C4-48B6-475F-BFD4-A3405129D3F5}"/>
              </a:ext>
            </a:extLst>
          </p:cNvPr>
          <p:cNvSpPr>
            <a:spLocks noGrp="1"/>
          </p:cNvSpPr>
          <p:nvPr>
            <p:ph idx="12"/>
          </p:nvPr>
        </p:nvSpPr>
        <p:spPr>
          <a:xfrm>
            <a:off x="6575870" y="1629968"/>
            <a:ext cx="5065776"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3">
            <a:extLst>
              <a:ext uri="{FF2B5EF4-FFF2-40B4-BE49-F238E27FC236}">
                <a16:creationId xmlns:a16="http://schemas.microsoft.com/office/drawing/2014/main" id="{C9BA91F2-D108-3240-90E4-8728355F2457}"/>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1864536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ontent &amp; Small Imag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536A26BA-6333-454B-9129-A69F99259A6E}"/>
              </a:ext>
            </a:extLst>
          </p:cNvPr>
          <p:cNvSpPr>
            <a:spLocks noGrp="1"/>
          </p:cNvSpPr>
          <p:nvPr>
            <p:ph type="pic" sz="quarter" idx="17"/>
          </p:nvPr>
        </p:nvSpPr>
        <p:spPr>
          <a:xfrm>
            <a:off x="0" y="0"/>
            <a:ext cx="4541003" cy="6858000"/>
          </a:xfrm>
          <a:solidFill>
            <a:schemeClr val="tx1"/>
          </a:solidFill>
          <a:ln>
            <a:noFill/>
          </a:ln>
        </p:spPr>
        <p:txBody>
          <a:bodyPr anchor="ctr"/>
          <a:lstStyle>
            <a:lvl1pPr algn="ctr">
              <a:defRPr b="0" i="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5144576-850E-414C-8E25-EB0EBE7F76E5}"/>
              </a:ext>
            </a:extLst>
          </p:cNvPr>
          <p:cNvSpPr>
            <a:spLocks noGrp="1"/>
          </p:cNvSpPr>
          <p:nvPr>
            <p:ph type="title" hasCustomPrompt="1"/>
          </p:nvPr>
        </p:nvSpPr>
        <p:spPr>
          <a:xfrm>
            <a:off x="5021629" y="381387"/>
            <a:ext cx="6619330" cy="664797"/>
          </a:xfrm>
        </p:spPr>
        <p:txBody>
          <a:bodyPr>
            <a:spAutoFit/>
          </a:bodyPr>
          <a:lstStyle>
            <a:lvl1pPr>
              <a:lnSpc>
                <a:spcPct val="90000"/>
              </a:lnSpc>
              <a:defRPr/>
            </a:lvl1pPr>
          </a:lstStyle>
          <a:p>
            <a:r>
              <a:rPr lang="en-US"/>
              <a:t>Click to edit Master title style</a:t>
            </a:r>
            <a:br>
              <a:rPr lang="en-US"/>
            </a:br>
            <a:r>
              <a:rPr lang="en-US"/>
              <a:t>can be two lines</a:t>
            </a:r>
            <a:endParaRPr lang="en-GB"/>
          </a:p>
        </p:txBody>
      </p:sp>
      <p:sp>
        <p:nvSpPr>
          <p:cNvPr id="13" name="Content Placeholder 2">
            <a:extLst>
              <a:ext uri="{FF2B5EF4-FFF2-40B4-BE49-F238E27FC236}">
                <a16:creationId xmlns:a16="http://schemas.microsoft.com/office/drawing/2014/main" id="{565FB3A7-DFC6-4198-A420-238EEE862C3E}"/>
              </a:ext>
            </a:extLst>
          </p:cNvPr>
          <p:cNvSpPr>
            <a:spLocks noGrp="1"/>
          </p:cNvSpPr>
          <p:nvPr>
            <p:ph idx="16"/>
          </p:nvPr>
        </p:nvSpPr>
        <p:spPr>
          <a:xfrm>
            <a:off x="5021629" y="1641777"/>
            <a:ext cx="6619687" cy="4608513"/>
          </a:xfrm>
        </p:spPr>
        <p:txBody>
          <a:bodyPr>
            <a:noAutofit/>
          </a:bodyPr>
          <a:lstStyle>
            <a:lvl1pPr>
              <a:defRPr sz="1400" b="0" i="0"/>
            </a:lvl1pPr>
            <a:lvl2pPr>
              <a:defRPr sz="1400" b="0" i="0"/>
            </a:lvl2pPr>
            <a:lvl3pPr>
              <a:buClr>
                <a:schemeClr val="accent1"/>
              </a:buClr>
              <a:defRPr sz="1400" b="0" i="0"/>
            </a:lvl3pPr>
            <a:lvl4pPr>
              <a:buClr>
                <a:schemeClr val="accent1"/>
              </a:buClr>
              <a:defRPr sz="1200" b="0" i="0"/>
            </a:lvl4pPr>
            <a:lvl5pPr>
              <a:buClr>
                <a:schemeClr val="accent1"/>
              </a:buClr>
              <a:defRPr sz="12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16173A2D-3D12-7546-ABC9-798CE57B7ED9}"/>
              </a:ext>
            </a:extLst>
          </p:cNvPr>
          <p:cNvSpPr>
            <a:spLocks noGrp="1"/>
          </p:cNvSpPr>
          <p:nvPr>
            <p:ph type="body" sz="quarter" idx="10" hasCustomPrompt="1"/>
          </p:nvPr>
        </p:nvSpPr>
        <p:spPr>
          <a:xfrm>
            <a:off x="5021629" y="1157250"/>
            <a:ext cx="6619330" cy="276999"/>
          </a:xfrm>
        </p:spPr>
        <p:txBody>
          <a:bodyPr>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0" name="TextBox 9">
            <a:extLst>
              <a:ext uri="{FF2B5EF4-FFF2-40B4-BE49-F238E27FC236}">
                <a16:creationId xmlns:a16="http://schemas.microsoft.com/office/drawing/2014/main" id="{3514079A-CFC9-CA40-A5FA-744495EF2D30}"/>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11" name="TextBox 10">
            <a:extLst>
              <a:ext uri="{FF2B5EF4-FFF2-40B4-BE49-F238E27FC236}">
                <a16:creationId xmlns:a16="http://schemas.microsoft.com/office/drawing/2014/main" id="{3272E8A5-F9DB-784E-A892-32E597B71BEA}"/>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4" name="Footer Placeholder 3">
            <a:extLst>
              <a:ext uri="{FF2B5EF4-FFF2-40B4-BE49-F238E27FC236}">
                <a16:creationId xmlns:a16="http://schemas.microsoft.com/office/drawing/2014/main" id="{DB72BECE-EDFE-B24C-B8F0-000D9707503C}"/>
              </a:ext>
            </a:extLst>
          </p:cNvPr>
          <p:cNvSpPr>
            <a:spLocks noGrp="1"/>
          </p:cNvSpPr>
          <p:nvPr>
            <p:ph type="ftr" sz="quarter" idx="3"/>
          </p:nvPr>
        </p:nvSpPr>
        <p:spPr>
          <a:xfrm>
            <a:off x="4753162" y="6396335"/>
            <a:ext cx="6619687"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93503676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ent &amp; Large Image">
    <p:spTree>
      <p:nvGrpSpPr>
        <p:cNvPr id="1" name=""/>
        <p:cNvGrpSpPr/>
        <p:nvPr/>
      </p:nvGrpSpPr>
      <p:grpSpPr>
        <a:xfrm>
          <a:off x="0" y="0"/>
          <a:ext cx="0" cy="0"/>
          <a:chOff x="0" y="0"/>
          <a:chExt cx="0" cy="0"/>
        </a:xfrm>
      </p:grpSpPr>
      <p:sp>
        <p:nvSpPr>
          <p:cNvPr id="17" name="Picture Placeholder 12">
            <a:extLst>
              <a:ext uri="{FF2B5EF4-FFF2-40B4-BE49-F238E27FC236}">
                <a16:creationId xmlns:a16="http://schemas.microsoft.com/office/drawing/2014/main" id="{F2852101-96E6-48D2-9B72-9BAD8CA88EA3}"/>
              </a:ext>
            </a:extLst>
          </p:cNvPr>
          <p:cNvSpPr>
            <a:spLocks noGrp="1"/>
          </p:cNvSpPr>
          <p:nvPr>
            <p:ph type="pic" sz="quarter" idx="14"/>
          </p:nvPr>
        </p:nvSpPr>
        <p:spPr>
          <a:xfrm>
            <a:off x="0" y="0"/>
            <a:ext cx="6614784" cy="6858000"/>
          </a:xfrm>
          <a:solidFill>
            <a:schemeClr val="tx1"/>
          </a:solidFill>
        </p:spPr>
        <p:txBody>
          <a:bodyPr anchor="ctr"/>
          <a:lstStyle>
            <a:lvl1pPr algn="ctr">
              <a:defRPr b="0" i="0">
                <a:solidFill>
                  <a:schemeClr val="bg1"/>
                </a:solidFill>
              </a:defRPr>
            </a:lvl1pPr>
          </a:lstStyle>
          <a:p>
            <a:r>
              <a:rPr lang="en-US"/>
              <a:t>Click icon to add picture</a:t>
            </a:r>
            <a:endParaRPr lang="en-GB"/>
          </a:p>
        </p:txBody>
      </p:sp>
      <p:sp>
        <p:nvSpPr>
          <p:cNvPr id="13" name="Content Placeholder 2">
            <a:extLst>
              <a:ext uri="{FF2B5EF4-FFF2-40B4-BE49-F238E27FC236}">
                <a16:creationId xmlns:a16="http://schemas.microsoft.com/office/drawing/2014/main" id="{565FB3A7-DFC6-4198-A420-238EEE862C3E}"/>
              </a:ext>
            </a:extLst>
          </p:cNvPr>
          <p:cNvSpPr>
            <a:spLocks noGrp="1"/>
          </p:cNvSpPr>
          <p:nvPr>
            <p:ph idx="16"/>
          </p:nvPr>
        </p:nvSpPr>
        <p:spPr>
          <a:xfrm>
            <a:off x="6949142" y="1641777"/>
            <a:ext cx="4692174" cy="4608513"/>
          </a:xfrm>
        </p:spPr>
        <p:txBody>
          <a:bodyPr>
            <a:noAutofit/>
          </a:bodyPr>
          <a:lstStyle>
            <a:lvl1pPr>
              <a:defRPr sz="1400" b="0" i="0"/>
            </a:lvl1pPr>
            <a:lvl2pPr>
              <a:defRPr sz="1400" b="0" i="0"/>
            </a:lvl2pPr>
            <a:lvl3pPr>
              <a:buClr>
                <a:schemeClr val="accent1"/>
              </a:buClr>
              <a:defRPr sz="1400" b="0" i="0"/>
            </a:lvl3pPr>
            <a:lvl4pPr>
              <a:buClr>
                <a:schemeClr val="accent1"/>
              </a:buClr>
              <a:defRPr sz="1200" b="0" i="0"/>
            </a:lvl4pPr>
            <a:lvl5pPr>
              <a:buClr>
                <a:schemeClr val="accent1"/>
              </a:buClr>
              <a:defRPr sz="12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Box 9">
            <a:extLst>
              <a:ext uri="{FF2B5EF4-FFF2-40B4-BE49-F238E27FC236}">
                <a16:creationId xmlns:a16="http://schemas.microsoft.com/office/drawing/2014/main" id="{3514079A-CFC9-CA40-A5FA-744495EF2D30}"/>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16" name="Title 1">
            <a:extLst>
              <a:ext uri="{FF2B5EF4-FFF2-40B4-BE49-F238E27FC236}">
                <a16:creationId xmlns:a16="http://schemas.microsoft.com/office/drawing/2014/main" id="{43599993-ECCA-48C1-8E41-BB20F5CF0EC9}"/>
              </a:ext>
            </a:extLst>
          </p:cNvPr>
          <p:cNvSpPr>
            <a:spLocks noGrp="1"/>
          </p:cNvSpPr>
          <p:nvPr>
            <p:ph type="title" hasCustomPrompt="1"/>
          </p:nvPr>
        </p:nvSpPr>
        <p:spPr>
          <a:xfrm>
            <a:off x="6953249" y="365125"/>
            <a:ext cx="4691996" cy="664797"/>
          </a:xfrm>
        </p:spPr>
        <p:txBody>
          <a:bodyPr anchor="t" anchorCtr="0">
            <a:spAutoFit/>
          </a:bodyPr>
          <a:lstStyle>
            <a:lvl1pPr>
              <a:lnSpc>
                <a:spcPct val="90000"/>
              </a:lnSpc>
              <a:defRPr/>
            </a:lvl1pPr>
          </a:lstStyle>
          <a:p>
            <a:r>
              <a:rPr lang="en-US"/>
              <a:t>Click to edit Master title style can be two lines</a:t>
            </a:r>
            <a:endParaRPr lang="en-GB"/>
          </a:p>
        </p:txBody>
      </p:sp>
      <p:sp>
        <p:nvSpPr>
          <p:cNvPr id="18" name="Text Placeholder 7">
            <a:extLst>
              <a:ext uri="{FF2B5EF4-FFF2-40B4-BE49-F238E27FC236}">
                <a16:creationId xmlns:a16="http://schemas.microsoft.com/office/drawing/2014/main" id="{9FA1314A-625E-4943-B43C-FDC9D623B4A8}"/>
              </a:ext>
            </a:extLst>
          </p:cNvPr>
          <p:cNvSpPr>
            <a:spLocks noGrp="1"/>
          </p:cNvSpPr>
          <p:nvPr>
            <p:ph type="body" sz="quarter" idx="10" hasCustomPrompt="1"/>
          </p:nvPr>
        </p:nvSpPr>
        <p:spPr>
          <a:xfrm>
            <a:off x="6949142" y="1144329"/>
            <a:ext cx="4691995" cy="276999"/>
          </a:xfrm>
        </p:spPr>
        <p:txBody>
          <a:bodyPr anchor="t" anchorCtr="0">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9" name="TextBox 8">
            <a:extLst>
              <a:ext uri="{FF2B5EF4-FFF2-40B4-BE49-F238E27FC236}">
                <a16:creationId xmlns:a16="http://schemas.microsoft.com/office/drawing/2014/main" id="{CE78A84B-6B7F-3F4B-A48C-24529EB0BEC2}"/>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1" name="Footer Placeholder 3">
            <a:extLst>
              <a:ext uri="{FF2B5EF4-FFF2-40B4-BE49-F238E27FC236}">
                <a16:creationId xmlns:a16="http://schemas.microsoft.com/office/drawing/2014/main" id="{53B0E109-D71F-614A-8A14-49D6235C999B}"/>
              </a:ext>
            </a:extLst>
          </p:cNvPr>
          <p:cNvSpPr>
            <a:spLocks noGrp="1"/>
          </p:cNvSpPr>
          <p:nvPr>
            <p:ph type="ftr" sz="quarter" idx="3"/>
          </p:nvPr>
        </p:nvSpPr>
        <p:spPr>
          <a:xfrm>
            <a:off x="6780810" y="6396335"/>
            <a:ext cx="4592039"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2442203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A6319D-9765-1E40-BAD7-0EEAE334DFAF}"/>
              </a:ext>
            </a:extLst>
          </p:cNvPr>
          <p:cNvSpPr/>
          <p:nvPr/>
        </p:nvSpPr>
        <p:spPr>
          <a:xfrm>
            <a:off x="0" y="6358384"/>
            <a:ext cx="12192000" cy="499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1E05E1-FF4C-A346-BC6B-13CA55BCCAC5}"/>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flipH="1">
            <a:off x="0" y="-5"/>
            <a:ext cx="12192000" cy="6858000"/>
          </a:xfrm>
          <a:prstGeom prst="rect">
            <a:avLst/>
          </a:prstGeom>
        </p:spPr>
      </p:pic>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288689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F8859E-2F7B-204D-BD3E-FDA0E96F08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5"/>
          <a:stretch/>
        </p:blipFill>
        <p:spPr>
          <a:xfrm flipH="1">
            <a:off x="-1" y="0"/>
            <a:ext cx="12191999" cy="6858000"/>
          </a:xfrm>
          <a:prstGeom prst="rect">
            <a:avLst/>
          </a:prstGeom>
        </p:spPr>
      </p:pic>
      <p:sp>
        <p:nvSpPr>
          <p:cNvPr id="8" name="Text Placeholder 2">
            <a:extLst>
              <a:ext uri="{FF2B5EF4-FFF2-40B4-BE49-F238E27FC236}">
                <a16:creationId xmlns:a16="http://schemas.microsoft.com/office/drawing/2014/main" id="{6D2B16C9-1EDC-7042-867E-979D975368E7}"/>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accent3"/>
                </a:solidFill>
                <a:latin typeface="+mn-lt"/>
              </a:defRPr>
            </a:lvl1pPr>
            <a:lvl2pPr>
              <a:defRPr b="0" i="0">
                <a:solidFill>
                  <a:schemeClr val="accent3"/>
                </a:solidFill>
                <a:latin typeface="+mn-lt"/>
              </a:defRPr>
            </a:lvl2pPr>
            <a:lvl3pPr>
              <a:buClr>
                <a:schemeClr val="accent1"/>
              </a:buClr>
              <a:defRPr b="0" i="0">
                <a:solidFill>
                  <a:schemeClr val="accent3"/>
                </a:solidFill>
                <a:latin typeface="+mn-lt"/>
              </a:defRPr>
            </a:lvl3pPr>
            <a:lvl4pPr>
              <a:buClr>
                <a:schemeClr val="accent1"/>
              </a:buClr>
              <a:defRPr b="0" i="0">
                <a:solidFill>
                  <a:schemeClr val="accent3"/>
                </a:solidFill>
                <a:latin typeface="+mn-lt"/>
              </a:defRPr>
            </a:lvl4pPr>
            <a:lvl5pPr>
              <a:buClr>
                <a:schemeClr val="accent1"/>
              </a:buClr>
              <a:defRPr b="0" i="0">
                <a:solidFill>
                  <a:schemeClr val="accent3"/>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A76F763C-C2F9-6C44-88B1-252A684CD257}"/>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15" name="Title Placeholder 1">
            <a:extLst>
              <a:ext uri="{FF2B5EF4-FFF2-40B4-BE49-F238E27FC236}">
                <a16:creationId xmlns:a16="http://schemas.microsoft.com/office/drawing/2014/main" id="{A1188694-2A02-6140-96D4-15ED710997A5}"/>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16" name="Text Placeholder 7">
            <a:extLst>
              <a:ext uri="{FF2B5EF4-FFF2-40B4-BE49-F238E27FC236}">
                <a16:creationId xmlns:a16="http://schemas.microsoft.com/office/drawing/2014/main" id="{50DB3A44-D741-244C-8B7F-D70F0566C281}"/>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0" name="TextBox 9">
            <a:extLst>
              <a:ext uri="{FF2B5EF4-FFF2-40B4-BE49-F238E27FC236}">
                <a16:creationId xmlns:a16="http://schemas.microsoft.com/office/drawing/2014/main" id="{8F8AFD0E-4C5F-6246-8689-51F012D3C57E}"/>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1" name="Footer Placeholder 3">
            <a:extLst>
              <a:ext uri="{FF2B5EF4-FFF2-40B4-BE49-F238E27FC236}">
                <a16:creationId xmlns:a16="http://schemas.microsoft.com/office/drawing/2014/main" id="{DB08A436-DDBD-614D-B2C1-5F3B16F681F6}"/>
              </a:ext>
            </a:extLst>
          </p:cNvPr>
          <p:cNvSpPr>
            <a:spLocks noGrp="1"/>
          </p:cNvSpPr>
          <p:nvPr>
            <p:ph type="ftr" sz="quarter" idx="3"/>
          </p:nvPr>
        </p:nvSpPr>
        <p:spPr>
          <a:xfrm>
            <a:off x="3895724" y="6396335"/>
            <a:ext cx="7477125" cy="461665"/>
          </a:xfrm>
          <a:prstGeom prst="rect">
            <a:avLst/>
          </a:prstGeom>
          <a:blipFill dpi="0" rotWithShape="1">
            <a:blip r:embed="rId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307891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2">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CEF2B6-2FF8-344F-9F31-B70DB17FC6B8}"/>
              </a:ext>
            </a:extLst>
          </p:cNvPr>
          <p:cNvPicPr>
            <a:picLocks noChangeAspect="1"/>
          </p:cNvPicPr>
          <p:nvPr/>
        </p:nvPicPr>
        <p:blipFill rotWithShape="1">
          <a:blip r:embed="rId2" cstate="screen">
            <a:alphaModFix amt="69000"/>
            <a:extLst>
              <a:ext uri="{28A0092B-C50C-407E-A947-70E740481C1C}">
                <a14:useLocalDpi xmlns:a14="http://schemas.microsoft.com/office/drawing/2010/main"/>
              </a:ext>
            </a:extLst>
          </a:blip>
          <a:srcRect t="-3116"/>
          <a:stretch/>
        </p:blipFill>
        <p:spPr>
          <a:xfrm>
            <a:off x="0" y="587115"/>
            <a:ext cx="12176959" cy="6270886"/>
          </a:xfrm>
          <a:prstGeom prst="rect">
            <a:avLst/>
          </a:prstGeom>
        </p:spPr>
      </p:pic>
      <p:sp>
        <p:nvSpPr>
          <p:cNvPr id="13" name="Rectangle 12">
            <a:extLst>
              <a:ext uri="{FF2B5EF4-FFF2-40B4-BE49-F238E27FC236}">
                <a16:creationId xmlns:a16="http://schemas.microsoft.com/office/drawing/2014/main" id="{170B56D0-132C-FE4A-A511-ED2607CE0A43}"/>
              </a:ext>
            </a:extLst>
          </p:cNvPr>
          <p:cNvSpPr/>
          <p:nvPr/>
        </p:nvSpPr>
        <p:spPr>
          <a:xfrm>
            <a:off x="0" y="0"/>
            <a:ext cx="12192000" cy="2942580"/>
          </a:xfrm>
          <a:prstGeom prst="rect">
            <a:avLst/>
          </a:prstGeom>
          <a:gradFill flip="none" rotWithShape="1">
            <a:gsLst>
              <a:gs pos="0">
                <a:schemeClr val="accent3">
                  <a:alpha val="0"/>
                </a:schemeClr>
              </a:gs>
              <a:gs pos="75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306F9A-DC4B-41B8-8F7B-95142133675E}"/>
              </a:ext>
            </a:extLst>
          </p:cNvPr>
          <p:cNvSpPr txBox="1"/>
          <p:nvPr userDrawn="1"/>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9" name="Text Placeholder 2">
            <a:extLst>
              <a:ext uri="{FF2B5EF4-FFF2-40B4-BE49-F238E27FC236}">
                <a16:creationId xmlns:a16="http://schemas.microsoft.com/office/drawing/2014/main" id="{DCA29CB5-745D-4850-874D-3225B3A006C7}"/>
              </a:ext>
            </a:extLst>
          </p:cNvPr>
          <p:cNvSpPr>
            <a:spLocks noGrp="1"/>
          </p:cNvSpPr>
          <p:nvPr>
            <p:ph idx="1"/>
          </p:nvPr>
        </p:nvSpPr>
        <p:spPr>
          <a:xfrm>
            <a:off x="542647" y="1629968"/>
            <a:ext cx="11090275" cy="4608513"/>
          </a:xfrm>
          <a:prstGeom prst="rect">
            <a:avLst/>
          </a:prstGeom>
        </p:spPr>
        <p:txBody>
          <a:bodyPr vert="horz" lIns="0" tIns="0" rIns="0" bIns="0" rtlCol="0">
            <a:noAutofit/>
          </a:bodyPr>
          <a:lstStyle>
            <a:lvl1pPr>
              <a:defRPr b="0" i="0">
                <a:solidFill>
                  <a:schemeClr val="bg1"/>
                </a:solidFill>
                <a:latin typeface="+mn-lt"/>
              </a:defRPr>
            </a:lvl1pPr>
            <a:lvl2pPr>
              <a:defRPr b="0" i="0">
                <a:solidFill>
                  <a:schemeClr val="bg1"/>
                </a:solidFill>
                <a:latin typeface="+mn-lt"/>
              </a:defRPr>
            </a:lvl2pPr>
            <a:lvl3pPr>
              <a:buClr>
                <a:schemeClr val="accent1"/>
              </a:buClr>
              <a:defRPr b="0" i="0">
                <a:solidFill>
                  <a:schemeClr val="bg1"/>
                </a:solidFill>
                <a:latin typeface="+mn-lt"/>
              </a:defRPr>
            </a:lvl3pPr>
            <a:lvl4pPr>
              <a:buClr>
                <a:schemeClr val="accent1"/>
              </a:buClr>
              <a:defRPr b="0" i="0">
                <a:solidFill>
                  <a:schemeClr val="bg1"/>
                </a:solidFill>
                <a:latin typeface="+mn-lt"/>
              </a:defRPr>
            </a:lvl4pPr>
            <a:lvl5pPr>
              <a:buClr>
                <a:schemeClr val="accent1"/>
              </a:buCl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7326280F-7642-5342-93BB-9ED1CF62799A}"/>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4" name="Title Placeholder 1">
            <a:extLst>
              <a:ext uri="{FF2B5EF4-FFF2-40B4-BE49-F238E27FC236}">
                <a16:creationId xmlns:a16="http://schemas.microsoft.com/office/drawing/2014/main" id="{C237DE9E-CFC7-BC4A-B198-AA5FF464FCAB}"/>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bg1"/>
                </a:solidFill>
              </a:defRPr>
            </a:lvl1pPr>
          </a:lstStyle>
          <a:p>
            <a:r>
              <a:rPr lang="en-US"/>
              <a:t>CLICK TO EDIT MASTER TITLE STYLE</a:t>
            </a:r>
            <a:endParaRPr lang="en-GB"/>
          </a:p>
        </p:txBody>
      </p:sp>
      <p:sp>
        <p:nvSpPr>
          <p:cNvPr id="15" name="Text Placeholder 7">
            <a:extLst>
              <a:ext uri="{FF2B5EF4-FFF2-40B4-BE49-F238E27FC236}">
                <a16:creationId xmlns:a16="http://schemas.microsoft.com/office/drawing/2014/main" id="{DDC5B4C9-B5B4-A54C-B51A-6A42F573B1A3}"/>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10" name="Footer Placeholder 3">
            <a:extLst>
              <a:ext uri="{FF2B5EF4-FFF2-40B4-BE49-F238E27FC236}">
                <a16:creationId xmlns:a16="http://schemas.microsoft.com/office/drawing/2014/main" id="{59E9C69A-D5E2-9240-B8AA-814163D875CE}"/>
              </a:ext>
            </a:extLst>
          </p:cNvPr>
          <p:cNvSpPr>
            <a:spLocks noGrp="1"/>
          </p:cNvSpPr>
          <p:nvPr>
            <p:ph type="ftr" sz="quarter" idx="3"/>
          </p:nvPr>
        </p:nvSpPr>
        <p:spPr>
          <a:xfrm>
            <a:off x="3895724" y="6396335"/>
            <a:ext cx="7477125" cy="461665"/>
          </a:xfrm>
          <a:prstGeom prst="rect">
            <a:avLst/>
          </a:prstGeom>
          <a:blipFill dpi="0" rotWithShape="1">
            <a:blip r:embed="rId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7238223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Content Black">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6474618-5F3F-452B-8D18-95E07FD6C432}"/>
              </a:ext>
            </a:extLst>
          </p:cNvPr>
          <p:cNvSpPr>
            <a:spLocks noGrp="1"/>
          </p:cNvSpPr>
          <p:nvPr>
            <p:ph type="body" sz="quarter" idx="11"/>
          </p:nvPr>
        </p:nvSpPr>
        <p:spPr>
          <a:xfrm>
            <a:off x="5743575" y="1187450"/>
            <a:ext cx="5898072" cy="2241550"/>
          </a:xfrm>
        </p:spPr>
        <p:txBody>
          <a:bodyPr>
            <a:normAutofit/>
          </a:bodyPr>
          <a:lstStyle>
            <a:lvl1pPr>
              <a:defRPr sz="1400" b="0" i="0">
                <a:solidFill>
                  <a:schemeClr val="bg1"/>
                </a:solidFill>
              </a:defRPr>
            </a:lvl1pPr>
            <a:lvl2pPr>
              <a:defRPr sz="1400" b="0" i="0">
                <a:solidFill>
                  <a:schemeClr val="bg1"/>
                </a:solidFill>
              </a:defRPr>
            </a:lvl2pPr>
            <a:lvl3pPr>
              <a:buClr>
                <a:schemeClr val="accent1"/>
              </a:buClr>
              <a:defRPr sz="1400" b="0" i="0">
                <a:solidFill>
                  <a:schemeClr val="bg1"/>
                </a:solidFill>
              </a:defRPr>
            </a:lvl3pPr>
            <a:lvl4pPr>
              <a:buClr>
                <a:schemeClr val="accent1"/>
              </a:buClr>
              <a:defRPr sz="1200" b="0" i="0">
                <a:solidFill>
                  <a:schemeClr val="bg1"/>
                </a:solidFill>
              </a:defRPr>
            </a:lvl4pPr>
            <a:lvl5pPr>
              <a:buClr>
                <a:schemeClr val="accent1"/>
              </a:buClr>
              <a:defRPr sz="12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a:extLst>
              <a:ext uri="{FF2B5EF4-FFF2-40B4-BE49-F238E27FC236}">
                <a16:creationId xmlns:a16="http://schemas.microsoft.com/office/drawing/2014/main" id="{D0633ECB-BC07-45B8-A9BD-06F698C4F3A7}"/>
              </a:ext>
            </a:extLst>
          </p:cNvPr>
          <p:cNvSpPr>
            <a:spLocks noGrp="1"/>
          </p:cNvSpPr>
          <p:nvPr>
            <p:ph type="body" sz="quarter" idx="13"/>
          </p:nvPr>
        </p:nvSpPr>
        <p:spPr>
          <a:xfrm>
            <a:off x="5743575" y="3713673"/>
            <a:ext cx="5898072" cy="2241550"/>
          </a:xfrm>
        </p:spPr>
        <p:txBody>
          <a:bodyPr>
            <a:normAutofit/>
          </a:bodyPr>
          <a:lstStyle>
            <a:lvl1pPr>
              <a:defRPr sz="1400" b="0" i="0">
                <a:solidFill>
                  <a:schemeClr val="bg1"/>
                </a:solidFill>
              </a:defRPr>
            </a:lvl1pPr>
            <a:lvl2pPr>
              <a:defRPr sz="1400" b="0" i="0">
                <a:solidFill>
                  <a:schemeClr val="bg1"/>
                </a:solidFill>
              </a:defRPr>
            </a:lvl2pPr>
            <a:lvl3pPr>
              <a:buClr>
                <a:schemeClr val="accent1"/>
              </a:buClr>
              <a:defRPr sz="1400" b="0" i="0">
                <a:solidFill>
                  <a:schemeClr val="bg1"/>
                </a:solidFill>
              </a:defRPr>
            </a:lvl3pPr>
            <a:lvl4pPr>
              <a:buClr>
                <a:schemeClr val="accent1"/>
              </a:buClr>
              <a:defRPr sz="1200" b="0" i="0">
                <a:solidFill>
                  <a:schemeClr val="bg1"/>
                </a:solidFill>
              </a:defRPr>
            </a:lvl4pPr>
            <a:lvl5pPr>
              <a:buClr>
                <a:schemeClr val="accent1"/>
              </a:buClr>
              <a:defRPr sz="12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6">
            <a:extLst>
              <a:ext uri="{FF2B5EF4-FFF2-40B4-BE49-F238E27FC236}">
                <a16:creationId xmlns:a16="http://schemas.microsoft.com/office/drawing/2014/main" id="{76CE307B-7B41-40F2-9134-2FDAD5AB9EED}"/>
              </a:ext>
            </a:extLst>
          </p:cNvPr>
          <p:cNvSpPr>
            <a:spLocks noGrp="1"/>
          </p:cNvSpPr>
          <p:nvPr>
            <p:ph type="pic" sz="quarter" idx="14" hasCustomPrompt="1"/>
          </p:nvPr>
        </p:nvSpPr>
        <p:spPr>
          <a:xfrm rot="5400000">
            <a:off x="2926672" y="3414014"/>
            <a:ext cx="4480560" cy="27432"/>
          </a:xfrm>
          <a:solidFill>
            <a:schemeClr val="accent3"/>
          </a:solidFill>
          <a:ln>
            <a:noFill/>
          </a:ln>
        </p:spPr>
        <p:txBody>
          <a:bodyPr/>
          <a:lstStyle>
            <a:lvl1pPr>
              <a:defRPr b="0" i="0"/>
            </a:lvl1pPr>
          </a:lstStyle>
          <a:p>
            <a:r>
              <a:rPr lang="en-US"/>
              <a:t> </a:t>
            </a:r>
          </a:p>
        </p:txBody>
      </p:sp>
      <p:sp>
        <p:nvSpPr>
          <p:cNvPr id="16" name="Title Placeholder 1">
            <a:extLst>
              <a:ext uri="{FF2B5EF4-FFF2-40B4-BE49-F238E27FC236}">
                <a16:creationId xmlns:a16="http://schemas.microsoft.com/office/drawing/2014/main" id="{356C258B-25D3-4ED4-A295-CDBBDD1287FA}"/>
              </a:ext>
            </a:extLst>
          </p:cNvPr>
          <p:cNvSpPr>
            <a:spLocks noGrp="1"/>
          </p:cNvSpPr>
          <p:nvPr>
            <p:ph type="title" hasCustomPrompt="1"/>
          </p:nvPr>
        </p:nvSpPr>
        <p:spPr>
          <a:xfrm>
            <a:off x="546755" y="1187450"/>
            <a:ext cx="4087158" cy="664797"/>
          </a:xfrm>
          <a:prstGeom prst="rect">
            <a:avLst/>
          </a:prstGeom>
        </p:spPr>
        <p:txBody>
          <a:bodyPr vert="horz" lIns="0" tIns="0" rIns="0" bIns="0" rtlCol="0" anchor="t" anchorCtr="0">
            <a:spAutoFit/>
          </a:bodyPr>
          <a:lstStyle>
            <a:lvl1pPr algn="r">
              <a:lnSpc>
                <a:spcPct val="90000"/>
              </a:lnSpc>
              <a:defRPr cap="all" baseline="0">
                <a:solidFill>
                  <a:schemeClr val="bg1"/>
                </a:solidFill>
              </a:defRPr>
            </a:lvl1pPr>
          </a:lstStyle>
          <a:p>
            <a:r>
              <a:rPr lang="en-US"/>
              <a:t>CLICK TO EDIT MASTER TITLE STYLE can be two lines</a:t>
            </a:r>
            <a:endParaRPr lang="en-GB"/>
          </a:p>
        </p:txBody>
      </p:sp>
      <p:sp>
        <p:nvSpPr>
          <p:cNvPr id="17" name="Text Placeholder 7">
            <a:extLst>
              <a:ext uri="{FF2B5EF4-FFF2-40B4-BE49-F238E27FC236}">
                <a16:creationId xmlns:a16="http://schemas.microsoft.com/office/drawing/2014/main" id="{DC61FCC4-7FF4-4D39-9D8F-EF7944B82E62}"/>
              </a:ext>
            </a:extLst>
          </p:cNvPr>
          <p:cNvSpPr>
            <a:spLocks noGrp="1"/>
          </p:cNvSpPr>
          <p:nvPr>
            <p:ph type="body" sz="quarter" idx="15" hasCustomPrompt="1"/>
          </p:nvPr>
        </p:nvSpPr>
        <p:spPr>
          <a:xfrm>
            <a:off x="546755" y="1982999"/>
            <a:ext cx="4087158" cy="276999"/>
          </a:xfrm>
        </p:spPr>
        <p:txBody>
          <a:bodyPr wrap="square" anchor="t" anchorCtr="0">
            <a:spAutoFit/>
          </a:bodyPr>
          <a:lstStyle>
            <a:lvl1pPr algn="r">
              <a:lnSpc>
                <a:spcPct val="90000"/>
              </a:lnSpc>
              <a:spcBef>
                <a:spcPts val="0"/>
              </a:spcBef>
              <a:defRPr sz="2000" b="0" i="0">
                <a:solidFill>
                  <a:schemeClr val="bg2">
                    <a:lumMod val="75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B695FA05-43E7-C04B-BE47-9E98DE9B26E4}"/>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926519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Content Whit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850B5BAD-6C1D-4697-8ABA-6976187FDB6F}"/>
              </a:ext>
            </a:extLst>
          </p:cNvPr>
          <p:cNvSpPr>
            <a:spLocks noGrp="1"/>
          </p:cNvSpPr>
          <p:nvPr>
            <p:ph type="body" sz="quarter" idx="11"/>
          </p:nvPr>
        </p:nvSpPr>
        <p:spPr>
          <a:xfrm>
            <a:off x="5743575" y="1187450"/>
            <a:ext cx="5678488" cy="2241550"/>
          </a:xfrm>
        </p:spPr>
        <p:txBody>
          <a:bodyPr>
            <a:normAutofit/>
          </a:bodyPr>
          <a:lstStyle>
            <a:lvl1pPr>
              <a:defRPr sz="1400" b="0" i="0">
                <a:solidFill>
                  <a:schemeClr val="accent3"/>
                </a:solidFill>
              </a:defRPr>
            </a:lvl1pPr>
            <a:lvl2pPr>
              <a:defRPr sz="1400" b="0" i="0">
                <a:solidFill>
                  <a:schemeClr val="accent3"/>
                </a:solidFill>
              </a:defRPr>
            </a:lvl2pPr>
            <a:lvl3pPr>
              <a:buClr>
                <a:schemeClr val="accent1"/>
              </a:buClr>
              <a:defRPr sz="1400" b="0" i="0">
                <a:solidFill>
                  <a:schemeClr val="accent3"/>
                </a:solidFill>
              </a:defRPr>
            </a:lvl3pPr>
            <a:lvl4pPr>
              <a:buClr>
                <a:schemeClr val="accent1"/>
              </a:buClr>
              <a:defRPr sz="1200" b="0" i="0">
                <a:solidFill>
                  <a:schemeClr val="accent3"/>
                </a:solidFill>
              </a:defRPr>
            </a:lvl4pPr>
            <a:lvl5pPr>
              <a:buClr>
                <a:schemeClr val="accent1"/>
              </a:buClr>
              <a:defRPr sz="1200" b="0" i="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5119AA07-E8E3-498D-BD9D-3FC258E79060}"/>
              </a:ext>
            </a:extLst>
          </p:cNvPr>
          <p:cNvSpPr>
            <a:spLocks noGrp="1"/>
          </p:cNvSpPr>
          <p:nvPr>
            <p:ph type="body" sz="quarter" idx="13"/>
          </p:nvPr>
        </p:nvSpPr>
        <p:spPr>
          <a:xfrm>
            <a:off x="5743575" y="3713673"/>
            <a:ext cx="5678488" cy="2241550"/>
          </a:xfrm>
        </p:spPr>
        <p:txBody>
          <a:bodyPr>
            <a:normAutofit/>
          </a:bodyPr>
          <a:lstStyle>
            <a:lvl1pPr>
              <a:defRPr sz="1400" b="0" i="0">
                <a:solidFill>
                  <a:schemeClr val="accent3"/>
                </a:solidFill>
              </a:defRPr>
            </a:lvl1pPr>
            <a:lvl2pPr>
              <a:defRPr sz="1400" b="0" i="0">
                <a:solidFill>
                  <a:schemeClr val="accent3"/>
                </a:solidFill>
              </a:defRPr>
            </a:lvl2pPr>
            <a:lvl3pPr>
              <a:buClr>
                <a:schemeClr val="accent1"/>
              </a:buClr>
              <a:defRPr sz="1400" b="0" i="0">
                <a:solidFill>
                  <a:schemeClr val="accent3"/>
                </a:solidFill>
              </a:defRPr>
            </a:lvl3pPr>
            <a:lvl4pPr>
              <a:buClr>
                <a:schemeClr val="accent1"/>
              </a:buClr>
              <a:defRPr sz="1200" b="0" i="0">
                <a:solidFill>
                  <a:schemeClr val="accent3"/>
                </a:solidFill>
              </a:defRPr>
            </a:lvl4pPr>
            <a:lvl5pPr>
              <a:buClr>
                <a:schemeClr val="accent1"/>
              </a:buClr>
              <a:defRPr sz="1200" b="0" i="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6">
            <a:extLst>
              <a:ext uri="{FF2B5EF4-FFF2-40B4-BE49-F238E27FC236}">
                <a16:creationId xmlns:a16="http://schemas.microsoft.com/office/drawing/2014/main" id="{CC390D2B-B1AA-4E1A-9146-D0936DD1ADC1}"/>
              </a:ext>
            </a:extLst>
          </p:cNvPr>
          <p:cNvSpPr>
            <a:spLocks noGrp="1"/>
          </p:cNvSpPr>
          <p:nvPr>
            <p:ph type="pic" sz="quarter" idx="14" hasCustomPrompt="1"/>
          </p:nvPr>
        </p:nvSpPr>
        <p:spPr>
          <a:xfrm rot="5400000">
            <a:off x="2925604" y="3415284"/>
            <a:ext cx="4480560" cy="27432"/>
          </a:xfrm>
          <a:solidFill>
            <a:schemeClr val="bg1">
              <a:lumMod val="85000"/>
            </a:schemeClr>
          </a:solidFill>
          <a:ln>
            <a:noFill/>
          </a:ln>
        </p:spPr>
        <p:txBody>
          <a:bodyPr/>
          <a:lstStyle>
            <a:lvl1pPr>
              <a:defRPr b="0" i="0"/>
            </a:lvl1pPr>
          </a:lstStyle>
          <a:p>
            <a:r>
              <a:rPr lang="en-US"/>
              <a:t> </a:t>
            </a:r>
          </a:p>
        </p:txBody>
      </p:sp>
      <p:sp>
        <p:nvSpPr>
          <p:cNvPr id="13" name="Title Placeholder 1">
            <a:extLst>
              <a:ext uri="{FF2B5EF4-FFF2-40B4-BE49-F238E27FC236}">
                <a16:creationId xmlns:a16="http://schemas.microsoft.com/office/drawing/2014/main" id="{05068985-C2C0-4801-9E87-E1490F64C956}"/>
              </a:ext>
            </a:extLst>
          </p:cNvPr>
          <p:cNvSpPr>
            <a:spLocks noGrp="1"/>
          </p:cNvSpPr>
          <p:nvPr>
            <p:ph type="title" hasCustomPrompt="1"/>
          </p:nvPr>
        </p:nvSpPr>
        <p:spPr>
          <a:xfrm>
            <a:off x="546755" y="1187450"/>
            <a:ext cx="4087158" cy="642936"/>
          </a:xfrm>
          <a:prstGeom prst="rect">
            <a:avLst/>
          </a:prstGeom>
        </p:spPr>
        <p:txBody>
          <a:bodyPr vert="horz" lIns="0" tIns="0" rIns="0" bIns="0" rtlCol="0" anchor="t" anchorCtr="0">
            <a:noAutofit/>
          </a:bodyPr>
          <a:lstStyle>
            <a:lvl1pPr algn="r">
              <a:lnSpc>
                <a:spcPct val="90000"/>
              </a:lnSpc>
              <a:defRPr cap="all" baseline="0">
                <a:solidFill>
                  <a:schemeClr val="tx1"/>
                </a:solidFill>
              </a:defRPr>
            </a:lvl1pPr>
          </a:lstStyle>
          <a:p>
            <a:r>
              <a:rPr lang="en-US"/>
              <a:t>CLICK TO EDIT MASTER TITLE STYLE can be two lines</a:t>
            </a:r>
            <a:endParaRPr lang="en-GB"/>
          </a:p>
        </p:txBody>
      </p:sp>
      <p:sp>
        <p:nvSpPr>
          <p:cNvPr id="18" name="Text Placeholder 7">
            <a:extLst>
              <a:ext uri="{FF2B5EF4-FFF2-40B4-BE49-F238E27FC236}">
                <a16:creationId xmlns:a16="http://schemas.microsoft.com/office/drawing/2014/main" id="{180A09E2-04B2-432D-9462-4896B04332F8}"/>
              </a:ext>
            </a:extLst>
          </p:cNvPr>
          <p:cNvSpPr>
            <a:spLocks noGrp="1"/>
          </p:cNvSpPr>
          <p:nvPr>
            <p:ph type="body" sz="quarter" idx="15" hasCustomPrompt="1"/>
          </p:nvPr>
        </p:nvSpPr>
        <p:spPr>
          <a:xfrm>
            <a:off x="546755" y="1967261"/>
            <a:ext cx="4087158" cy="276999"/>
          </a:xfrm>
        </p:spPr>
        <p:txBody>
          <a:bodyPr wrap="square" anchor="t" anchorCtr="0">
            <a:spAutoFit/>
          </a:bodyPr>
          <a:lstStyle>
            <a:lvl1pPr algn="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1BF6BCFA-BBF1-014C-80B2-5563E07C4C3B}"/>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780767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rge Images Black">
    <p:bg>
      <p:bgPr>
        <a:solidFill>
          <a:schemeClr val="tx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F4869FBA-9E7B-459B-8869-92231C1A9850}"/>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bg1"/>
                </a:solidFill>
              </a:defRPr>
            </a:lvl1pPr>
          </a:lstStyle>
          <a:p>
            <a:r>
              <a:rPr lang="en-US"/>
              <a:t>CLICK TO EDIT MASTER TITLE STYLE</a:t>
            </a:r>
            <a:br>
              <a:rPr lang="en-US"/>
            </a:br>
            <a:r>
              <a:rPr lang="en-US"/>
              <a:t>can be two lines</a:t>
            </a:r>
            <a:endParaRPr lang="en-GB"/>
          </a:p>
        </p:txBody>
      </p:sp>
      <p:sp>
        <p:nvSpPr>
          <p:cNvPr id="11" name="Picture Placeholder 2">
            <a:extLst>
              <a:ext uri="{FF2B5EF4-FFF2-40B4-BE49-F238E27FC236}">
                <a16:creationId xmlns:a16="http://schemas.microsoft.com/office/drawing/2014/main" id="{83912C88-5A7E-4DB2-92E6-F984E375A65B}"/>
              </a:ext>
            </a:extLst>
          </p:cNvPr>
          <p:cNvSpPr>
            <a:spLocks noGrp="1"/>
          </p:cNvSpPr>
          <p:nvPr>
            <p:ph type="pic" sz="quarter" idx="13" hasCustomPrompt="1"/>
          </p:nvPr>
        </p:nvSpPr>
        <p:spPr>
          <a:xfrm>
            <a:off x="1443037" y="1335088"/>
            <a:ext cx="3000375" cy="3692525"/>
          </a:xfrm>
        </p:spPr>
        <p:txBody>
          <a:bodyPr/>
          <a:lstStyle>
            <a:lvl1pPr>
              <a:defRPr>
                <a:solidFill>
                  <a:schemeClr val="bg1"/>
                </a:solidFill>
              </a:defRPr>
            </a:lvl1pPr>
          </a:lstStyle>
          <a:p>
            <a:r>
              <a:rPr lang="en-US"/>
              <a:t>Click to insert picture </a:t>
            </a:r>
          </a:p>
        </p:txBody>
      </p:sp>
      <p:sp>
        <p:nvSpPr>
          <p:cNvPr id="12" name="Picture Placeholder 4">
            <a:extLst>
              <a:ext uri="{FF2B5EF4-FFF2-40B4-BE49-F238E27FC236}">
                <a16:creationId xmlns:a16="http://schemas.microsoft.com/office/drawing/2014/main" id="{0F68795E-A558-4920-8879-71B8F96AB689}"/>
              </a:ext>
            </a:extLst>
          </p:cNvPr>
          <p:cNvSpPr>
            <a:spLocks noGrp="1"/>
          </p:cNvSpPr>
          <p:nvPr>
            <p:ph type="pic" sz="quarter" idx="11" hasCustomPrompt="1"/>
          </p:nvPr>
        </p:nvSpPr>
        <p:spPr>
          <a:xfrm>
            <a:off x="4595812" y="2549525"/>
            <a:ext cx="3000375" cy="3686175"/>
          </a:xfrm>
        </p:spPr>
        <p:txBody>
          <a:bodyPr/>
          <a:lstStyle>
            <a:lvl1pPr>
              <a:defRPr>
                <a:solidFill>
                  <a:schemeClr val="bg1"/>
                </a:solidFill>
              </a:defRPr>
            </a:lvl1pPr>
          </a:lstStyle>
          <a:p>
            <a:r>
              <a:rPr lang="en-US"/>
              <a:t>Click to insert picture </a:t>
            </a:r>
          </a:p>
        </p:txBody>
      </p:sp>
      <p:sp>
        <p:nvSpPr>
          <p:cNvPr id="13" name="Picture Placeholder 10">
            <a:extLst>
              <a:ext uri="{FF2B5EF4-FFF2-40B4-BE49-F238E27FC236}">
                <a16:creationId xmlns:a16="http://schemas.microsoft.com/office/drawing/2014/main" id="{3DDBBD1A-84D0-4BC1-9A5D-8ECAD1FE0118}"/>
              </a:ext>
            </a:extLst>
          </p:cNvPr>
          <p:cNvSpPr>
            <a:spLocks noGrp="1"/>
          </p:cNvSpPr>
          <p:nvPr>
            <p:ph type="pic" sz="quarter" idx="14" hasCustomPrompt="1"/>
          </p:nvPr>
        </p:nvSpPr>
        <p:spPr>
          <a:xfrm>
            <a:off x="7748586" y="1335088"/>
            <a:ext cx="3000375" cy="3692525"/>
          </a:xfrm>
        </p:spPr>
        <p:txBody>
          <a:bodyPr/>
          <a:lstStyle>
            <a:lvl1pPr>
              <a:defRPr>
                <a:solidFill>
                  <a:schemeClr val="bg1"/>
                </a:solidFill>
              </a:defRPr>
            </a:lvl1pPr>
          </a:lstStyle>
          <a:p>
            <a:r>
              <a:rPr lang="en-US"/>
              <a:t>Click to insert picture </a:t>
            </a:r>
          </a:p>
        </p:txBody>
      </p:sp>
      <p:sp>
        <p:nvSpPr>
          <p:cNvPr id="18" name="Content Placeholder 22">
            <a:extLst>
              <a:ext uri="{FF2B5EF4-FFF2-40B4-BE49-F238E27FC236}">
                <a16:creationId xmlns:a16="http://schemas.microsoft.com/office/drawing/2014/main" id="{DA17FBBF-E80B-4576-9CDA-2AB0E9D8BB95}"/>
              </a:ext>
            </a:extLst>
          </p:cNvPr>
          <p:cNvSpPr>
            <a:spLocks noGrp="1"/>
          </p:cNvSpPr>
          <p:nvPr>
            <p:ph sz="quarter" idx="15"/>
          </p:nvPr>
        </p:nvSpPr>
        <p:spPr>
          <a:xfrm>
            <a:off x="4595812" y="1335088"/>
            <a:ext cx="3000375" cy="1052512"/>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2">
            <a:extLst>
              <a:ext uri="{FF2B5EF4-FFF2-40B4-BE49-F238E27FC236}">
                <a16:creationId xmlns:a16="http://schemas.microsoft.com/office/drawing/2014/main" id="{6404CF2D-F044-48BE-ACBB-E05D746CB901}"/>
              </a:ext>
            </a:extLst>
          </p:cNvPr>
          <p:cNvSpPr>
            <a:spLocks noGrp="1"/>
          </p:cNvSpPr>
          <p:nvPr>
            <p:ph sz="quarter" idx="16"/>
          </p:nvPr>
        </p:nvSpPr>
        <p:spPr>
          <a:xfrm>
            <a:off x="1443037" y="5183188"/>
            <a:ext cx="3000375" cy="1052512"/>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2">
            <a:extLst>
              <a:ext uri="{FF2B5EF4-FFF2-40B4-BE49-F238E27FC236}">
                <a16:creationId xmlns:a16="http://schemas.microsoft.com/office/drawing/2014/main" id="{F4604F81-E845-46A3-A033-0669B0A48617}"/>
              </a:ext>
            </a:extLst>
          </p:cNvPr>
          <p:cNvSpPr>
            <a:spLocks noGrp="1"/>
          </p:cNvSpPr>
          <p:nvPr>
            <p:ph sz="quarter" idx="17"/>
          </p:nvPr>
        </p:nvSpPr>
        <p:spPr>
          <a:xfrm>
            <a:off x="7748586" y="5183188"/>
            <a:ext cx="3000375" cy="1052512"/>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D3B5F01C-C7EC-B24A-8CAF-54BDE151A348}"/>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158541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Small Images Black">
    <p:bg>
      <p:bgPr>
        <a:solidFill>
          <a:schemeClr val="tx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F4869FBA-9E7B-459B-8869-92231C1A9850}"/>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bg1"/>
                </a:solidFill>
              </a:defRPr>
            </a:lvl1pPr>
          </a:lstStyle>
          <a:p>
            <a:r>
              <a:rPr lang="en-US"/>
              <a:t>CLICK TO EDIT MASTER TITLE STYLE</a:t>
            </a:r>
            <a:br>
              <a:rPr lang="en-US"/>
            </a:br>
            <a:r>
              <a:rPr lang="en-US"/>
              <a:t>can be two lines</a:t>
            </a:r>
            <a:endParaRPr lang="en-GB"/>
          </a:p>
        </p:txBody>
      </p:sp>
      <p:sp>
        <p:nvSpPr>
          <p:cNvPr id="14" name="Picture Placeholder 2">
            <a:extLst>
              <a:ext uri="{FF2B5EF4-FFF2-40B4-BE49-F238E27FC236}">
                <a16:creationId xmlns:a16="http://schemas.microsoft.com/office/drawing/2014/main" id="{5F75ED7E-2C3D-42F0-AD6D-58C12FC6B851}"/>
              </a:ext>
            </a:extLst>
          </p:cNvPr>
          <p:cNvSpPr>
            <a:spLocks noGrp="1"/>
          </p:cNvSpPr>
          <p:nvPr>
            <p:ph type="pic" sz="quarter" idx="13" hasCustomPrompt="1"/>
          </p:nvPr>
        </p:nvSpPr>
        <p:spPr>
          <a:xfrm>
            <a:off x="1443037" y="1513213"/>
            <a:ext cx="3000375" cy="2093912"/>
          </a:xfrm>
        </p:spPr>
        <p:txBody>
          <a:bodyPr/>
          <a:lstStyle>
            <a:lvl1pPr>
              <a:defRPr>
                <a:solidFill>
                  <a:schemeClr val="bg1"/>
                </a:solidFill>
              </a:defRPr>
            </a:lvl1pPr>
          </a:lstStyle>
          <a:p>
            <a:r>
              <a:rPr lang="en-US"/>
              <a:t>Click to insert picture </a:t>
            </a:r>
          </a:p>
        </p:txBody>
      </p:sp>
      <p:sp>
        <p:nvSpPr>
          <p:cNvPr id="15" name="Picture Placeholder 4">
            <a:extLst>
              <a:ext uri="{FF2B5EF4-FFF2-40B4-BE49-F238E27FC236}">
                <a16:creationId xmlns:a16="http://schemas.microsoft.com/office/drawing/2014/main" id="{F9D85F3A-0426-4072-BD97-A04BDA3101C8}"/>
              </a:ext>
            </a:extLst>
          </p:cNvPr>
          <p:cNvSpPr>
            <a:spLocks noGrp="1"/>
          </p:cNvSpPr>
          <p:nvPr>
            <p:ph type="pic" sz="quarter" idx="11" hasCustomPrompt="1"/>
          </p:nvPr>
        </p:nvSpPr>
        <p:spPr>
          <a:xfrm>
            <a:off x="4595811" y="3746825"/>
            <a:ext cx="3000375" cy="2093976"/>
          </a:xfrm>
        </p:spPr>
        <p:txBody>
          <a:bodyPr/>
          <a:lstStyle>
            <a:lvl1pPr>
              <a:defRPr>
                <a:solidFill>
                  <a:schemeClr val="bg1"/>
                </a:solidFill>
              </a:defRPr>
            </a:lvl1pPr>
          </a:lstStyle>
          <a:p>
            <a:r>
              <a:rPr lang="en-US"/>
              <a:t>Click to insert picture </a:t>
            </a:r>
          </a:p>
        </p:txBody>
      </p:sp>
      <p:sp>
        <p:nvSpPr>
          <p:cNvPr id="16" name="Picture Placeholder 10">
            <a:extLst>
              <a:ext uri="{FF2B5EF4-FFF2-40B4-BE49-F238E27FC236}">
                <a16:creationId xmlns:a16="http://schemas.microsoft.com/office/drawing/2014/main" id="{2A4F5CBE-D92F-4626-94A5-296E91D3AAC0}"/>
              </a:ext>
            </a:extLst>
          </p:cNvPr>
          <p:cNvSpPr>
            <a:spLocks noGrp="1"/>
          </p:cNvSpPr>
          <p:nvPr>
            <p:ph type="pic" sz="quarter" idx="14" hasCustomPrompt="1"/>
          </p:nvPr>
        </p:nvSpPr>
        <p:spPr>
          <a:xfrm>
            <a:off x="7748586" y="1513213"/>
            <a:ext cx="3000375" cy="2093910"/>
          </a:xfrm>
        </p:spPr>
        <p:txBody>
          <a:bodyPr/>
          <a:lstStyle>
            <a:lvl1pPr>
              <a:defRPr>
                <a:solidFill>
                  <a:schemeClr val="bg1"/>
                </a:solidFill>
              </a:defRPr>
            </a:lvl1pPr>
          </a:lstStyle>
          <a:p>
            <a:r>
              <a:rPr lang="en-US"/>
              <a:t>Click to insert picture </a:t>
            </a:r>
          </a:p>
        </p:txBody>
      </p:sp>
      <p:sp>
        <p:nvSpPr>
          <p:cNvPr id="17" name="Content Placeholder 22">
            <a:extLst>
              <a:ext uri="{FF2B5EF4-FFF2-40B4-BE49-F238E27FC236}">
                <a16:creationId xmlns:a16="http://schemas.microsoft.com/office/drawing/2014/main" id="{B57F19F7-692B-488F-8879-87C8FC4294C8}"/>
              </a:ext>
            </a:extLst>
          </p:cNvPr>
          <p:cNvSpPr>
            <a:spLocks noGrp="1"/>
          </p:cNvSpPr>
          <p:nvPr>
            <p:ph sz="quarter" idx="15"/>
          </p:nvPr>
        </p:nvSpPr>
        <p:spPr>
          <a:xfrm>
            <a:off x="4595811" y="1513213"/>
            <a:ext cx="3000375" cy="2093911"/>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2">
            <a:extLst>
              <a:ext uri="{FF2B5EF4-FFF2-40B4-BE49-F238E27FC236}">
                <a16:creationId xmlns:a16="http://schemas.microsoft.com/office/drawing/2014/main" id="{4D6E69C7-90C9-4C04-A411-D1F863133257}"/>
              </a:ext>
            </a:extLst>
          </p:cNvPr>
          <p:cNvSpPr>
            <a:spLocks noGrp="1"/>
          </p:cNvSpPr>
          <p:nvPr>
            <p:ph sz="quarter" idx="16"/>
          </p:nvPr>
        </p:nvSpPr>
        <p:spPr>
          <a:xfrm>
            <a:off x="1443037" y="3746825"/>
            <a:ext cx="3000375" cy="2093976"/>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2">
            <a:extLst>
              <a:ext uri="{FF2B5EF4-FFF2-40B4-BE49-F238E27FC236}">
                <a16:creationId xmlns:a16="http://schemas.microsoft.com/office/drawing/2014/main" id="{E6FA2229-10FF-4C0D-B720-103748DFD770}"/>
              </a:ext>
            </a:extLst>
          </p:cNvPr>
          <p:cNvSpPr>
            <a:spLocks noGrp="1"/>
          </p:cNvSpPr>
          <p:nvPr>
            <p:ph sz="quarter" idx="17"/>
          </p:nvPr>
        </p:nvSpPr>
        <p:spPr>
          <a:xfrm>
            <a:off x="7748586" y="3746825"/>
            <a:ext cx="3000375" cy="2093976"/>
          </a:xfrm>
          <a:solidFill>
            <a:schemeClr val="bg2">
              <a:lumMod val="10000"/>
            </a:schemeClr>
          </a:solidFill>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110DD015-707E-2E46-BBD6-61449C5D2AA4}"/>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833585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rge Images White">
    <p:bg>
      <p:bgPr>
        <a:solidFill>
          <a:schemeClr val="bg1"/>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2B61A4F8-2EC6-4456-A2BF-680F285CF27B}"/>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Picture Placeholder 2">
            <a:extLst>
              <a:ext uri="{FF2B5EF4-FFF2-40B4-BE49-F238E27FC236}">
                <a16:creationId xmlns:a16="http://schemas.microsoft.com/office/drawing/2014/main" id="{BFBC25E5-25F3-4572-B9EC-539753DC7845}"/>
              </a:ext>
            </a:extLst>
          </p:cNvPr>
          <p:cNvSpPr>
            <a:spLocks noGrp="1"/>
          </p:cNvSpPr>
          <p:nvPr>
            <p:ph type="pic" sz="quarter" idx="13" hasCustomPrompt="1"/>
          </p:nvPr>
        </p:nvSpPr>
        <p:spPr>
          <a:xfrm>
            <a:off x="1443037" y="1335088"/>
            <a:ext cx="3000375" cy="3692525"/>
          </a:xfrm>
        </p:spPr>
        <p:txBody>
          <a:bodyPr vert="horz" lIns="0" tIns="0" rIns="0" bIns="0" rtlCol="0">
            <a:normAutofit/>
          </a:bodyPr>
          <a:lstStyle>
            <a:lvl1pPr>
              <a:defRPr lang="en-US" dirty="0"/>
            </a:lvl1pPr>
          </a:lstStyle>
          <a:p>
            <a:pPr lvl="0"/>
            <a:r>
              <a:rPr lang="en-US"/>
              <a:t>Click to insert picture </a:t>
            </a:r>
          </a:p>
        </p:txBody>
      </p:sp>
      <p:sp>
        <p:nvSpPr>
          <p:cNvPr id="26" name="Picture Placeholder 4">
            <a:extLst>
              <a:ext uri="{FF2B5EF4-FFF2-40B4-BE49-F238E27FC236}">
                <a16:creationId xmlns:a16="http://schemas.microsoft.com/office/drawing/2014/main" id="{5F2B1AB8-D89F-4910-ADC0-FCDF80C957DD}"/>
              </a:ext>
            </a:extLst>
          </p:cNvPr>
          <p:cNvSpPr>
            <a:spLocks noGrp="1"/>
          </p:cNvSpPr>
          <p:nvPr>
            <p:ph type="pic" sz="quarter" idx="11" hasCustomPrompt="1"/>
          </p:nvPr>
        </p:nvSpPr>
        <p:spPr>
          <a:xfrm>
            <a:off x="4595812" y="2549525"/>
            <a:ext cx="3000375" cy="3686175"/>
          </a:xfrm>
        </p:spPr>
        <p:txBody>
          <a:bodyPr vert="horz" lIns="0" tIns="0" rIns="0" bIns="0" rtlCol="0">
            <a:normAutofit/>
          </a:bodyPr>
          <a:lstStyle>
            <a:lvl1pPr>
              <a:defRPr lang="en-US" dirty="0"/>
            </a:lvl1pPr>
          </a:lstStyle>
          <a:p>
            <a:pPr lvl="0"/>
            <a:r>
              <a:rPr lang="en-US"/>
              <a:t>Click to insert picture </a:t>
            </a:r>
          </a:p>
        </p:txBody>
      </p:sp>
      <p:sp>
        <p:nvSpPr>
          <p:cNvPr id="27" name="Picture Placeholder 10">
            <a:extLst>
              <a:ext uri="{FF2B5EF4-FFF2-40B4-BE49-F238E27FC236}">
                <a16:creationId xmlns:a16="http://schemas.microsoft.com/office/drawing/2014/main" id="{E93D1BC2-0AEC-482E-B4D4-2409324416FF}"/>
              </a:ext>
            </a:extLst>
          </p:cNvPr>
          <p:cNvSpPr>
            <a:spLocks noGrp="1"/>
          </p:cNvSpPr>
          <p:nvPr>
            <p:ph type="pic" sz="quarter" idx="14" hasCustomPrompt="1"/>
          </p:nvPr>
        </p:nvSpPr>
        <p:spPr>
          <a:xfrm>
            <a:off x="7748586" y="1335088"/>
            <a:ext cx="3000375" cy="3692525"/>
          </a:xfrm>
        </p:spPr>
        <p:txBody>
          <a:bodyPr vert="horz" lIns="0" tIns="0" rIns="0" bIns="0" rtlCol="0">
            <a:normAutofit/>
          </a:bodyPr>
          <a:lstStyle>
            <a:lvl1pPr>
              <a:defRPr lang="en-US" dirty="0"/>
            </a:lvl1pPr>
          </a:lstStyle>
          <a:p>
            <a:pPr lvl="0"/>
            <a:r>
              <a:rPr lang="en-US"/>
              <a:t>Click to insert picture </a:t>
            </a:r>
          </a:p>
        </p:txBody>
      </p:sp>
      <p:sp>
        <p:nvSpPr>
          <p:cNvPr id="28" name="Content Placeholder 22">
            <a:extLst>
              <a:ext uri="{FF2B5EF4-FFF2-40B4-BE49-F238E27FC236}">
                <a16:creationId xmlns:a16="http://schemas.microsoft.com/office/drawing/2014/main" id="{748F9A5C-0F9C-4360-9606-C0DC6ED1E260}"/>
              </a:ext>
            </a:extLst>
          </p:cNvPr>
          <p:cNvSpPr>
            <a:spLocks noGrp="1"/>
          </p:cNvSpPr>
          <p:nvPr>
            <p:ph sz="quarter" idx="15"/>
          </p:nvPr>
        </p:nvSpPr>
        <p:spPr>
          <a:xfrm>
            <a:off x="4595812" y="1335088"/>
            <a:ext cx="3000375" cy="1052512"/>
          </a:xfrm>
          <a:solidFill>
            <a:schemeClr val="bg1">
              <a:lumMod val="95000"/>
            </a:schemeClr>
          </a:solidFill>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29" name="Content Placeholder 22">
            <a:extLst>
              <a:ext uri="{FF2B5EF4-FFF2-40B4-BE49-F238E27FC236}">
                <a16:creationId xmlns:a16="http://schemas.microsoft.com/office/drawing/2014/main" id="{79EE83AD-88D0-4F00-8811-EBFB8BC505A1}"/>
              </a:ext>
            </a:extLst>
          </p:cNvPr>
          <p:cNvSpPr>
            <a:spLocks noGrp="1"/>
          </p:cNvSpPr>
          <p:nvPr>
            <p:ph sz="quarter" idx="16"/>
          </p:nvPr>
        </p:nvSpPr>
        <p:spPr>
          <a:xfrm>
            <a:off x="1443037" y="5183188"/>
            <a:ext cx="3000375" cy="1052512"/>
          </a:xfrm>
          <a:solidFill>
            <a:schemeClr val="bg1">
              <a:lumMod val="95000"/>
            </a:schemeClr>
          </a:solidFill>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30" name="Content Placeholder 22">
            <a:extLst>
              <a:ext uri="{FF2B5EF4-FFF2-40B4-BE49-F238E27FC236}">
                <a16:creationId xmlns:a16="http://schemas.microsoft.com/office/drawing/2014/main" id="{A488F02F-7010-4DCD-BF49-2FD50E1F172D}"/>
              </a:ext>
            </a:extLst>
          </p:cNvPr>
          <p:cNvSpPr>
            <a:spLocks noGrp="1"/>
          </p:cNvSpPr>
          <p:nvPr>
            <p:ph sz="quarter" idx="17"/>
          </p:nvPr>
        </p:nvSpPr>
        <p:spPr>
          <a:xfrm>
            <a:off x="7748586" y="5183188"/>
            <a:ext cx="3000375" cy="1052512"/>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10" name="Footer Placeholder 3">
            <a:extLst>
              <a:ext uri="{FF2B5EF4-FFF2-40B4-BE49-F238E27FC236}">
                <a16:creationId xmlns:a16="http://schemas.microsoft.com/office/drawing/2014/main" id="{0E5B860A-9C57-744D-AEC6-E6C14AC799CA}"/>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030642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Small Images Whit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Picture Placeholder 2">
            <a:extLst>
              <a:ext uri="{FF2B5EF4-FFF2-40B4-BE49-F238E27FC236}">
                <a16:creationId xmlns:a16="http://schemas.microsoft.com/office/drawing/2014/main" id="{05004B8A-32B3-4215-B845-226F4E2CCD8F}"/>
              </a:ext>
            </a:extLst>
          </p:cNvPr>
          <p:cNvSpPr>
            <a:spLocks noGrp="1"/>
          </p:cNvSpPr>
          <p:nvPr>
            <p:ph type="pic" sz="quarter" idx="13" hasCustomPrompt="1"/>
          </p:nvPr>
        </p:nvSpPr>
        <p:spPr>
          <a:xfrm>
            <a:off x="1443037" y="1525088"/>
            <a:ext cx="3000375" cy="2093912"/>
          </a:xfrm>
        </p:spPr>
        <p:txBody>
          <a:bodyPr vert="horz" lIns="0" tIns="0" rIns="0" bIns="0" rtlCol="0">
            <a:normAutofit/>
          </a:bodyPr>
          <a:lstStyle>
            <a:lvl1pPr>
              <a:defRPr lang="en-US" dirty="0"/>
            </a:lvl1pPr>
          </a:lstStyle>
          <a:p>
            <a:pPr lvl="0"/>
            <a:r>
              <a:rPr lang="en-US"/>
              <a:t>Click to insert picture </a:t>
            </a:r>
          </a:p>
        </p:txBody>
      </p:sp>
      <p:sp>
        <p:nvSpPr>
          <p:cNvPr id="26" name="Picture Placeholder 4">
            <a:extLst>
              <a:ext uri="{FF2B5EF4-FFF2-40B4-BE49-F238E27FC236}">
                <a16:creationId xmlns:a16="http://schemas.microsoft.com/office/drawing/2014/main" id="{C793B00C-A3C2-42AE-AAA6-DD04E8640DDD}"/>
              </a:ext>
            </a:extLst>
          </p:cNvPr>
          <p:cNvSpPr>
            <a:spLocks noGrp="1"/>
          </p:cNvSpPr>
          <p:nvPr>
            <p:ph type="pic" sz="quarter" idx="11" hasCustomPrompt="1"/>
          </p:nvPr>
        </p:nvSpPr>
        <p:spPr>
          <a:xfrm>
            <a:off x="4595811" y="3758700"/>
            <a:ext cx="3000375" cy="2093976"/>
          </a:xfrm>
        </p:spPr>
        <p:txBody>
          <a:bodyPr vert="horz" lIns="0" tIns="0" rIns="0" bIns="0" rtlCol="0">
            <a:normAutofit/>
          </a:bodyPr>
          <a:lstStyle>
            <a:lvl1pPr>
              <a:defRPr lang="en-US" dirty="0"/>
            </a:lvl1pPr>
          </a:lstStyle>
          <a:p>
            <a:pPr lvl="0"/>
            <a:r>
              <a:rPr lang="en-US"/>
              <a:t>Click to insert picture </a:t>
            </a:r>
          </a:p>
        </p:txBody>
      </p:sp>
      <p:sp>
        <p:nvSpPr>
          <p:cNvPr id="27" name="Picture Placeholder 10">
            <a:extLst>
              <a:ext uri="{FF2B5EF4-FFF2-40B4-BE49-F238E27FC236}">
                <a16:creationId xmlns:a16="http://schemas.microsoft.com/office/drawing/2014/main" id="{A4946EAE-CE14-4D6F-A7C8-DE47107AE79E}"/>
              </a:ext>
            </a:extLst>
          </p:cNvPr>
          <p:cNvSpPr>
            <a:spLocks noGrp="1"/>
          </p:cNvSpPr>
          <p:nvPr>
            <p:ph type="pic" sz="quarter" idx="14" hasCustomPrompt="1"/>
          </p:nvPr>
        </p:nvSpPr>
        <p:spPr>
          <a:xfrm>
            <a:off x="7748586" y="1525088"/>
            <a:ext cx="3000375" cy="2093910"/>
          </a:xfrm>
        </p:spPr>
        <p:txBody>
          <a:bodyPr vert="horz" lIns="0" tIns="0" rIns="0" bIns="0" rtlCol="0">
            <a:normAutofit/>
          </a:bodyPr>
          <a:lstStyle>
            <a:lvl1pPr>
              <a:defRPr lang="en-US" dirty="0"/>
            </a:lvl1pPr>
          </a:lstStyle>
          <a:p>
            <a:pPr lvl="0"/>
            <a:r>
              <a:rPr lang="en-US"/>
              <a:t>Click to insert picture </a:t>
            </a:r>
          </a:p>
        </p:txBody>
      </p:sp>
      <p:sp>
        <p:nvSpPr>
          <p:cNvPr id="28" name="Content Placeholder 22">
            <a:extLst>
              <a:ext uri="{FF2B5EF4-FFF2-40B4-BE49-F238E27FC236}">
                <a16:creationId xmlns:a16="http://schemas.microsoft.com/office/drawing/2014/main" id="{948590CE-8DDC-4389-BD0C-34CFDE6351E2}"/>
              </a:ext>
            </a:extLst>
          </p:cNvPr>
          <p:cNvSpPr>
            <a:spLocks noGrp="1"/>
          </p:cNvSpPr>
          <p:nvPr>
            <p:ph sz="quarter" idx="15"/>
          </p:nvPr>
        </p:nvSpPr>
        <p:spPr>
          <a:xfrm>
            <a:off x="4595811" y="1525088"/>
            <a:ext cx="3000375" cy="2093911"/>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29" name="Content Placeholder 22">
            <a:extLst>
              <a:ext uri="{FF2B5EF4-FFF2-40B4-BE49-F238E27FC236}">
                <a16:creationId xmlns:a16="http://schemas.microsoft.com/office/drawing/2014/main" id="{4D182679-84BC-43ED-9415-81B7A4526578}"/>
              </a:ext>
            </a:extLst>
          </p:cNvPr>
          <p:cNvSpPr>
            <a:spLocks noGrp="1"/>
          </p:cNvSpPr>
          <p:nvPr>
            <p:ph sz="quarter" idx="16"/>
          </p:nvPr>
        </p:nvSpPr>
        <p:spPr>
          <a:xfrm>
            <a:off x="1443037" y="3758700"/>
            <a:ext cx="3000375" cy="2093976"/>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30" name="Content Placeholder 22">
            <a:extLst>
              <a:ext uri="{FF2B5EF4-FFF2-40B4-BE49-F238E27FC236}">
                <a16:creationId xmlns:a16="http://schemas.microsoft.com/office/drawing/2014/main" id="{567ABD44-E3D6-4D29-82F9-7CB3B1EC7E25}"/>
              </a:ext>
            </a:extLst>
          </p:cNvPr>
          <p:cNvSpPr>
            <a:spLocks noGrp="1"/>
          </p:cNvSpPr>
          <p:nvPr>
            <p:ph sz="quarter" idx="17"/>
          </p:nvPr>
        </p:nvSpPr>
        <p:spPr>
          <a:xfrm>
            <a:off x="7748586" y="3758700"/>
            <a:ext cx="3000375" cy="2093976"/>
          </a:xfrm>
          <a:solidFill>
            <a:schemeClr val="bg1">
              <a:lumMod val="95000"/>
            </a:schemeClr>
          </a:solidFill>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sp>
        <p:nvSpPr>
          <p:cNvPr id="10" name="Footer Placeholder 3">
            <a:extLst>
              <a:ext uri="{FF2B5EF4-FFF2-40B4-BE49-F238E27FC236}">
                <a16:creationId xmlns:a16="http://schemas.microsoft.com/office/drawing/2014/main" id="{F54FF1C1-98F7-234C-B56F-822B637A43E3}"/>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199102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Content_Long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14" name="Content Placeholder 2">
            <a:extLst>
              <a:ext uri="{FF2B5EF4-FFF2-40B4-BE49-F238E27FC236}">
                <a16:creationId xmlns:a16="http://schemas.microsoft.com/office/drawing/2014/main" id="{9D17AAD8-9E9E-448F-B3D6-EB972FE555E1}"/>
              </a:ext>
            </a:extLst>
          </p:cNvPr>
          <p:cNvSpPr>
            <a:spLocks noGrp="1"/>
          </p:cNvSpPr>
          <p:nvPr>
            <p:ph idx="1"/>
          </p:nvPr>
        </p:nvSpPr>
        <p:spPr>
          <a:xfrm>
            <a:off x="550863" y="2253006"/>
            <a:ext cx="3589861" cy="3984281"/>
          </a:xfrm>
        </p:spPr>
        <p:txBody>
          <a:bodyPr/>
          <a:lstStyle>
            <a:lvl1pPr>
              <a:defRPr b="0" i="0"/>
            </a:lvl1pPr>
            <a:lvl2pPr>
              <a:defRPr b="0" i="0"/>
            </a:lvl2pPr>
            <a:lvl3pPr>
              <a:buClr>
                <a:schemeClr val="accent1"/>
              </a:buClr>
              <a:defRPr b="0" i="0"/>
            </a:lvl3pPr>
            <a:lvl4pPr>
              <a:buClr>
                <a:schemeClr val="accent1"/>
              </a:buClr>
              <a:defRPr b="0" i="0"/>
            </a:lvl4pPr>
            <a:lvl5pPr>
              <a:buClr>
                <a:schemeClr val="accent1"/>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D8C97CC1-9D8C-4E87-AD32-81EF2BD98959}"/>
              </a:ext>
            </a:extLst>
          </p:cNvPr>
          <p:cNvSpPr>
            <a:spLocks noGrp="1"/>
          </p:cNvSpPr>
          <p:nvPr>
            <p:ph idx="14"/>
          </p:nvPr>
        </p:nvSpPr>
        <p:spPr>
          <a:xfrm>
            <a:off x="4303451" y="2253006"/>
            <a:ext cx="3589861" cy="3984281"/>
          </a:xfrm>
        </p:spPr>
        <p:txBody>
          <a:bodyPr/>
          <a:lstStyle>
            <a:lvl1pPr>
              <a:defRPr b="0" i="0"/>
            </a:lvl1pPr>
            <a:lvl2pPr>
              <a:defRPr b="0" i="0"/>
            </a:lvl2pPr>
            <a:lvl3pPr>
              <a:buClr>
                <a:schemeClr val="accent1"/>
              </a:buClr>
              <a:defRPr b="0" i="0"/>
            </a:lvl3pPr>
            <a:lvl4pPr>
              <a:buClr>
                <a:schemeClr val="accent1"/>
              </a:buClr>
              <a:defRPr b="0" i="0"/>
            </a:lvl4pPr>
            <a:lvl5pPr>
              <a:buClr>
                <a:schemeClr val="accent1"/>
              </a:buCl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62C42B14-00F5-4375-B2A6-4BEBA49501CE}"/>
              </a:ext>
            </a:extLst>
          </p:cNvPr>
          <p:cNvSpPr>
            <a:spLocks noGrp="1"/>
          </p:cNvSpPr>
          <p:nvPr>
            <p:ph idx="15"/>
          </p:nvPr>
        </p:nvSpPr>
        <p:spPr>
          <a:xfrm>
            <a:off x="8056039" y="2253006"/>
            <a:ext cx="3589861"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7">
            <a:extLst>
              <a:ext uri="{FF2B5EF4-FFF2-40B4-BE49-F238E27FC236}">
                <a16:creationId xmlns:a16="http://schemas.microsoft.com/office/drawing/2014/main" id="{CA3EA78E-9297-473C-83BF-3599252CEFB0}"/>
              </a:ext>
            </a:extLst>
          </p:cNvPr>
          <p:cNvSpPr>
            <a:spLocks noGrp="1"/>
          </p:cNvSpPr>
          <p:nvPr>
            <p:ph type="body" sz="quarter" idx="13"/>
          </p:nvPr>
        </p:nvSpPr>
        <p:spPr>
          <a:xfrm>
            <a:off x="546100" y="1628775"/>
            <a:ext cx="3589861"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1" name="Text Placeholder 7">
            <a:extLst>
              <a:ext uri="{FF2B5EF4-FFF2-40B4-BE49-F238E27FC236}">
                <a16:creationId xmlns:a16="http://schemas.microsoft.com/office/drawing/2014/main" id="{51589E60-C61F-4E6C-B648-DCD8993B9BAC}"/>
              </a:ext>
            </a:extLst>
          </p:cNvPr>
          <p:cNvSpPr>
            <a:spLocks noGrp="1"/>
          </p:cNvSpPr>
          <p:nvPr>
            <p:ph type="body" sz="quarter" idx="16"/>
          </p:nvPr>
        </p:nvSpPr>
        <p:spPr>
          <a:xfrm>
            <a:off x="4303451" y="1628775"/>
            <a:ext cx="3589861"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2" name="Text Placeholder 7">
            <a:extLst>
              <a:ext uri="{FF2B5EF4-FFF2-40B4-BE49-F238E27FC236}">
                <a16:creationId xmlns:a16="http://schemas.microsoft.com/office/drawing/2014/main" id="{96E198D5-3568-48B1-A561-010109295681}"/>
              </a:ext>
            </a:extLst>
          </p:cNvPr>
          <p:cNvSpPr>
            <a:spLocks noGrp="1"/>
          </p:cNvSpPr>
          <p:nvPr>
            <p:ph type="body" sz="quarter" idx="17"/>
          </p:nvPr>
        </p:nvSpPr>
        <p:spPr>
          <a:xfrm>
            <a:off x="8056039" y="1628775"/>
            <a:ext cx="3589861"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1" name="Footer Placeholder 3">
            <a:extLst>
              <a:ext uri="{FF2B5EF4-FFF2-40B4-BE49-F238E27FC236}">
                <a16:creationId xmlns:a16="http://schemas.microsoft.com/office/drawing/2014/main" id="{24013085-F6AB-D64C-AAF6-ECCC18BDDC03}"/>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1734836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ur Content_Long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3" name="Content Placeholder 2">
            <a:extLst>
              <a:ext uri="{FF2B5EF4-FFF2-40B4-BE49-F238E27FC236}">
                <a16:creationId xmlns:a16="http://schemas.microsoft.com/office/drawing/2014/main" id="{78048EE5-CD2E-42F8-9145-86AC659D1F63}"/>
              </a:ext>
            </a:extLst>
          </p:cNvPr>
          <p:cNvSpPr>
            <a:spLocks noGrp="1"/>
          </p:cNvSpPr>
          <p:nvPr>
            <p:ph idx="1"/>
          </p:nvPr>
        </p:nvSpPr>
        <p:spPr>
          <a:xfrm>
            <a:off x="550863"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B6CBE4F1-F8A6-41DF-BCE7-DFE9FC257E9D}"/>
              </a:ext>
            </a:extLst>
          </p:cNvPr>
          <p:cNvSpPr>
            <a:spLocks noGrp="1"/>
          </p:cNvSpPr>
          <p:nvPr>
            <p:ph idx="14"/>
          </p:nvPr>
        </p:nvSpPr>
        <p:spPr>
          <a:xfrm>
            <a:off x="3365549"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B0DFB0CD-271B-496F-BD53-A0CC56D34204}"/>
              </a:ext>
            </a:extLst>
          </p:cNvPr>
          <p:cNvSpPr>
            <a:spLocks noGrp="1"/>
          </p:cNvSpPr>
          <p:nvPr>
            <p:ph idx="16"/>
          </p:nvPr>
        </p:nvSpPr>
        <p:spPr>
          <a:xfrm>
            <a:off x="6180235"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1680A7D-9BD2-47CF-8838-BB72A2B731DB}"/>
              </a:ext>
            </a:extLst>
          </p:cNvPr>
          <p:cNvSpPr>
            <a:spLocks noGrp="1"/>
          </p:cNvSpPr>
          <p:nvPr>
            <p:ph idx="19"/>
          </p:nvPr>
        </p:nvSpPr>
        <p:spPr>
          <a:xfrm>
            <a:off x="8994922" y="2253006"/>
            <a:ext cx="2650323" cy="398428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7">
            <a:extLst>
              <a:ext uri="{FF2B5EF4-FFF2-40B4-BE49-F238E27FC236}">
                <a16:creationId xmlns:a16="http://schemas.microsoft.com/office/drawing/2014/main" id="{B9A832C6-5B02-455C-9892-D59A25C549F6}"/>
              </a:ext>
            </a:extLst>
          </p:cNvPr>
          <p:cNvSpPr>
            <a:spLocks noGrp="1"/>
          </p:cNvSpPr>
          <p:nvPr>
            <p:ph type="body" sz="quarter" idx="13"/>
          </p:nvPr>
        </p:nvSpPr>
        <p:spPr>
          <a:xfrm>
            <a:off x="546100"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4" name="Text Placeholder 7">
            <a:extLst>
              <a:ext uri="{FF2B5EF4-FFF2-40B4-BE49-F238E27FC236}">
                <a16:creationId xmlns:a16="http://schemas.microsoft.com/office/drawing/2014/main" id="{F9A57102-1784-4462-A1CD-BFFBF2B273DE}"/>
              </a:ext>
            </a:extLst>
          </p:cNvPr>
          <p:cNvSpPr>
            <a:spLocks noGrp="1"/>
          </p:cNvSpPr>
          <p:nvPr>
            <p:ph type="body" sz="quarter" idx="20"/>
          </p:nvPr>
        </p:nvSpPr>
        <p:spPr>
          <a:xfrm>
            <a:off x="3365549"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6" name="Text Placeholder 7">
            <a:extLst>
              <a:ext uri="{FF2B5EF4-FFF2-40B4-BE49-F238E27FC236}">
                <a16:creationId xmlns:a16="http://schemas.microsoft.com/office/drawing/2014/main" id="{8E77D73E-B5A8-48F6-A199-BE67B71EAFCB}"/>
              </a:ext>
            </a:extLst>
          </p:cNvPr>
          <p:cNvSpPr>
            <a:spLocks noGrp="1"/>
          </p:cNvSpPr>
          <p:nvPr>
            <p:ph type="body" sz="quarter" idx="21"/>
          </p:nvPr>
        </p:nvSpPr>
        <p:spPr>
          <a:xfrm>
            <a:off x="6180235"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7" name="Text Placeholder 7">
            <a:extLst>
              <a:ext uri="{FF2B5EF4-FFF2-40B4-BE49-F238E27FC236}">
                <a16:creationId xmlns:a16="http://schemas.microsoft.com/office/drawing/2014/main" id="{5AF7C961-A4AA-48D6-A1C7-0E0DDF7FE655}"/>
              </a:ext>
            </a:extLst>
          </p:cNvPr>
          <p:cNvSpPr>
            <a:spLocks noGrp="1"/>
          </p:cNvSpPr>
          <p:nvPr>
            <p:ph type="body" sz="quarter" idx="22"/>
          </p:nvPr>
        </p:nvSpPr>
        <p:spPr>
          <a:xfrm>
            <a:off x="8994922" y="1628775"/>
            <a:ext cx="2650323" cy="492256"/>
          </a:xfrm>
          <a:solidFill>
            <a:schemeClr val="tx1"/>
          </a:solidFill>
        </p:spPr>
        <p:txBody>
          <a:bodyPr lIns="72000" tIns="72000" rIns="72000" bIns="72000" anchor="ctr">
            <a:no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4" name="Footer Placeholder 3">
            <a:extLst>
              <a:ext uri="{FF2B5EF4-FFF2-40B4-BE49-F238E27FC236}">
                <a16:creationId xmlns:a16="http://schemas.microsoft.com/office/drawing/2014/main" id="{FD91A4B2-1C46-2F48-852F-270580C63B19}"/>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94764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BED709-8948-4920-8DB0-F54184ECD594}"/>
              </a:ext>
            </a:extLst>
          </p:cNvPr>
          <p:cNvPicPr>
            <a:picLocks noChangeAspect="1"/>
          </p:cNvPicPr>
          <p:nvPr userDrawn="1"/>
        </p:nvPicPr>
        <p:blipFill rotWithShape="1">
          <a:blip r:embed="rId2" cstate="email">
            <a:alphaModFix amt="69000"/>
            <a:extLst>
              <a:ext uri="{28A0092B-C50C-407E-A947-70E740481C1C}">
                <a14:useLocalDpi xmlns:a14="http://schemas.microsoft.com/office/drawing/2010/main"/>
              </a:ext>
            </a:extLst>
          </a:blip>
          <a:srcRect t="-3116"/>
          <a:stretch/>
        </p:blipFill>
        <p:spPr>
          <a:xfrm>
            <a:off x="0" y="587115"/>
            <a:ext cx="12176959" cy="6270886"/>
          </a:xfrm>
          <a:prstGeom prst="rect">
            <a:avLst/>
          </a:prstGeom>
        </p:spPr>
      </p:pic>
      <p:sp>
        <p:nvSpPr>
          <p:cNvPr id="4" name="Rectangle 3">
            <a:extLst>
              <a:ext uri="{FF2B5EF4-FFF2-40B4-BE49-F238E27FC236}">
                <a16:creationId xmlns:a16="http://schemas.microsoft.com/office/drawing/2014/main" id="{D7884819-DFE5-E942-A02B-8F07F8D65EB9}"/>
              </a:ext>
            </a:extLst>
          </p:cNvPr>
          <p:cNvSpPr/>
          <p:nvPr userDrawn="1"/>
        </p:nvSpPr>
        <p:spPr>
          <a:xfrm>
            <a:off x="0" y="0"/>
            <a:ext cx="12192000" cy="3978234"/>
          </a:xfrm>
          <a:prstGeom prst="rect">
            <a:avLst/>
          </a:prstGeom>
          <a:gradFill flip="none" rotWithShape="1">
            <a:gsLst>
              <a:gs pos="0">
                <a:schemeClr val="accent3">
                  <a:alpha val="0"/>
                </a:schemeClr>
              </a:gs>
              <a:gs pos="75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bg2">
                    <a:lumMod val="75000"/>
                  </a:schemeClr>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144848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_Wide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5" name="Content Placeholder 2">
            <a:extLst>
              <a:ext uri="{FF2B5EF4-FFF2-40B4-BE49-F238E27FC236}">
                <a16:creationId xmlns:a16="http://schemas.microsoft.com/office/drawing/2014/main" id="{14132889-3C98-4798-94B3-950AFD473127}"/>
              </a:ext>
            </a:extLst>
          </p:cNvPr>
          <p:cNvSpPr>
            <a:spLocks noGrp="1"/>
          </p:cNvSpPr>
          <p:nvPr>
            <p:ph idx="1"/>
          </p:nvPr>
        </p:nvSpPr>
        <p:spPr>
          <a:xfrm>
            <a:off x="2963945" y="1628775"/>
            <a:ext cx="8677193" cy="1432579"/>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91B42755-B931-4460-BA33-C3910C1479EA}"/>
              </a:ext>
            </a:extLst>
          </p:cNvPr>
          <p:cNvSpPr>
            <a:spLocks noGrp="1"/>
          </p:cNvSpPr>
          <p:nvPr>
            <p:ph idx="14"/>
          </p:nvPr>
        </p:nvSpPr>
        <p:spPr>
          <a:xfrm>
            <a:off x="2963945" y="3221905"/>
            <a:ext cx="8677193" cy="1432579"/>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D0B1BC79-EF55-4902-8C60-0ABC28BC5217}"/>
              </a:ext>
            </a:extLst>
          </p:cNvPr>
          <p:cNvSpPr>
            <a:spLocks noGrp="1"/>
          </p:cNvSpPr>
          <p:nvPr>
            <p:ph idx="16"/>
          </p:nvPr>
        </p:nvSpPr>
        <p:spPr>
          <a:xfrm>
            <a:off x="2963945" y="4815034"/>
            <a:ext cx="8677193" cy="1432579"/>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7">
            <a:extLst>
              <a:ext uri="{FF2B5EF4-FFF2-40B4-BE49-F238E27FC236}">
                <a16:creationId xmlns:a16="http://schemas.microsoft.com/office/drawing/2014/main" id="{6A4014AB-14DF-4508-AE31-290FA4DDC22C}"/>
              </a:ext>
            </a:extLst>
          </p:cNvPr>
          <p:cNvSpPr>
            <a:spLocks noGrp="1"/>
          </p:cNvSpPr>
          <p:nvPr>
            <p:ph type="body" sz="quarter" idx="17"/>
          </p:nvPr>
        </p:nvSpPr>
        <p:spPr>
          <a:xfrm>
            <a:off x="546100" y="1628774"/>
            <a:ext cx="2253661" cy="1432579"/>
          </a:xfrm>
          <a:solidFill>
            <a:schemeClr val="tx1"/>
          </a:solidFill>
        </p:spPr>
        <p:txBody>
          <a:bodyPr lIns="72000" tIns="72000" rIns="72000" bIns="72000" anchor="ctr">
            <a:norm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2" name="Text Placeholder 7">
            <a:extLst>
              <a:ext uri="{FF2B5EF4-FFF2-40B4-BE49-F238E27FC236}">
                <a16:creationId xmlns:a16="http://schemas.microsoft.com/office/drawing/2014/main" id="{F752F7E9-E940-4477-9AC5-997C064C9873}"/>
              </a:ext>
            </a:extLst>
          </p:cNvPr>
          <p:cNvSpPr>
            <a:spLocks noGrp="1"/>
          </p:cNvSpPr>
          <p:nvPr>
            <p:ph type="body" sz="quarter" idx="19"/>
          </p:nvPr>
        </p:nvSpPr>
        <p:spPr>
          <a:xfrm>
            <a:off x="546100" y="3221905"/>
            <a:ext cx="2253661" cy="1432579"/>
          </a:xfrm>
          <a:solidFill>
            <a:schemeClr val="tx1"/>
          </a:solidFill>
        </p:spPr>
        <p:txBody>
          <a:bodyPr lIns="72000" tIns="72000" rIns="72000" bIns="72000" anchor="ctr">
            <a:norm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8" name="Text Placeholder 7">
            <a:extLst>
              <a:ext uri="{FF2B5EF4-FFF2-40B4-BE49-F238E27FC236}">
                <a16:creationId xmlns:a16="http://schemas.microsoft.com/office/drawing/2014/main" id="{A0CC54B6-26F8-4072-AB83-0585C1CB7813}"/>
              </a:ext>
            </a:extLst>
          </p:cNvPr>
          <p:cNvSpPr>
            <a:spLocks noGrp="1"/>
          </p:cNvSpPr>
          <p:nvPr>
            <p:ph type="body" sz="quarter" idx="20"/>
          </p:nvPr>
        </p:nvSpPr>
        <p:spPr>
          <a:xfrm>
            <a:off x="546100" y="4815034"/>
            <a:ext cx="2253661" cy="1432579"/>
          </a:xfrm>
          <a:solidFill>
            <a:schemeClr val="tx1"/>
          </a:solidFill>
        </p:spPr>
        <p:txBody>
          <a:bodyPr lIns="72000" tIns="72000" rIns="72000" bIns="72000" anchor="ctr">
            <a:normAutofit/>
          </a:bodyPr>
          <a:lstStyle>
            <a:lvl1pPr algn="ctr">
              <a:spcBef>
                <a:spcPts val="0"/>
              </a:spcBef>
              <a:defRPr sz="14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1" name="Footer Placeholder 3">
            <a:extLst>
              <a:ext uri="{FF2B5EF4-FFF2-40B4-BE49-F238E27FC236}">
                <a16:creationId xmlns:a16="http://schemas.microsoft.com/office/drawing/2014/main" id="{C629D3B2-022A-2A48-9BB0-BAAB4665DDC7}"/>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973374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Content_Wide Rectangl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3" name="Text Placeholder 7">
            <a:extLst>
              <a:ext uri="{FF2B5EF4-FFF2-40B4-BE49-F238E27FC236}">
                <a16:creationId xmlns:a16="http://schemas.microsoft.com/office/drawing/2014/main" id="{29A28957-A3B2-475F-AC7A-5004784354FD}"/>
              </a:ext>
            </a:extLst>
          </p:cNvPr>
          <p:cNvSpPr>
            <a:spLocks noGrp="1"/>
          </p:cNvSpPr>
          <p:nvPr>
            <p:ph type="body" sz="quarter" idx="23"/>
          </p:nvPr>
        </p:nvSpPr>
        <p:spPr>
          <a:xfrm>
            <a:off x="546100" y="4013756"/>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4" name="Text Placeholder 7">
            <a:extLst>
              <a:ext uri="{FF2B5EF4-FFF2-40B4-BE49-F238E27FC236}">
                <a16:creationId xmlns:a16="http://schemas.microsoft.com/office/drawing/2014/main" id="{2EA79574-DE7D-42ED-9504-6FCF58B91F07}"/>
              </a:ext>
            </a:extLst>
          </p:cNvPr>
          <p:cNvSpPr>
            <a:spLocks noGrp="1"/>
          </p:cNvSpPr>
          <p:nvPr>
            <p:ph type="body" sz="quarter" idx="22"/>
          </p:nvPr>
        </p:nvSpPr>
        <p:spPr>
          <a:xfrm>
            <a:off x="6176308" y="4013756"/>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A95A7AA7-D6D3-4D46-842E-4A2BA51B4DF8}"/>
              </a:ext>
            </a:extLst>
          </p:cNvPr>
          <p:cNvSpPr>
            <a:spLocks noGrp="1"/>
          </p:cNvSpPr>
          <p:nvPr>
            <p:ph idx="1"/>
          </p:nvPr>
        </p:nvSpPr>
        <p:spPr>
          <a:xfrm>
            <a:off x="550863" y="2253007"/>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5416EBC5-9CA3-4BFE-B3E0-F8A26E4EDAD8}"/>
              </a:ext>
            </a:extLst>
          </p:cNvPr>
          <p:cNvSpPr>
            <a:spLocks noGrp="1"/>
          </p:cNvSpPr>
          <p:nvPr>
            <p:ph idx="14"/>
          </p:nvPr>
        </p:nvSpPr>
        <p:spPr>
          <a:xfrm>
            <a:off x="550863" y="4637988"/>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A598F4A8-102F-4479-93CF-F3BFD7228211}"/>
              </a:ext>
            </a:extLst>
          </p:cNvPr>
          <p:cNvSpPr>
            <a:spLocks noGrp="1"/>
          </p:cNvSpPr>
          <p:nvPr>
            <p:ph idx="16"/>
          </p:nvPr>
        </p:nvSpPr>
        <p:spPr>
          <a:xfrm>
            <a:off x="6176308" y="2253007"/>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AB9FBC4-6668-4714-BF07-0B97E9999E90}"/>
              </a:ext>
            </a:extLst>
          </p:cNvPr>
          <p:cNvSpPr>
            <a:spLocks noGrp="1"/>
          </p:cNvSpPr>
          <p:nvPr>
            <p:ph idx="24"/>
          </p:nvPr>
        </p:nvSpPr>
        <p:spPr>
          <a:xfrm>
            <a:off x="6176308" y="4637988"/>
            <a:ext cx="5468937" cy="1601770"/>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7">
            <a:extLst>
              <a:ext uri="{FF2B5EF4-FFF2-40B4-BE49-F238E27FC236}">
                <a16:creationId xmlns:a16="http://schemas.microsoft.com/office/drawing/2014/main" id="{8E6E5151-13AC-4BB2-8641-D4A2B8129016}"/>
              </a:ext>
            </a:extLst>
          </p:cNvPr>
          <p:cNvSpPr>
            <a:spLocks noGrp="1"/>
          </p:cNvSpPr>
          <p:nvPr>
            <p:ph type="body" sz="quarter" idx="13"/>
          </p:nvPr>
        </p:nvSpPr>
        <p:spPr>
          <a:xfrm>
            <a:off x="546100" y="1628775"/>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6" name="Text Placeholder 7">
            <a:extLst>
              <a:ext uri="{FF2B5EF4-FFF2-40B4-BE49-F238E27FC236}">
                <a16:creationId xmlns:a16="http://schemas.microsoft.com/office/drawing/2014/main" id="{D3A89DF2-1DA1-4DAF-9C58-4BEB46EAC929}"/>
              </a:ext>
            </a:extLst>
          </p:cNvPr>
          <p:cNvSpPr>
            <a:spLocks noGrp="1"/>
          </p:cNvSpPr>
          <p:nvPr>
            <p:ph type="body" sz="quarter" idx="20"/>
          </p:nvPr>
        </p:nvSpPr>
        <p:spPr>
          <a:xfrm>
            <a:off x="6176308" y="1628775"/>
            <a:ext cx="5468937" cy="492256"/>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5" name="Footer Placeholder 3">
            <a:extLst>
              <a:ext uri="{FF2B5EF4-FFF2-40B4-BE49-F238E27FC236}">
                <a16:creationId xmlns:a16="http://schemas.microsoft.com/office/drawing/2014/main" id="{CC8D4158-967C-D64F-B498-5DCC8C9E5F2A}"/>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792866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_Graphic">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C7B9B50-30C5-4F90-BCC3-1169137E1028}"/>
              </a:ext>
            </a:extLst>
          </p:cNvPr>
          <p:cNvSpPr>
            <a:spLocks noGrp="1"/>
          </p:cNvSpPr>
          <p:nvPr>
            <p:ph type="title" hasCustomPrompt="1"/>
          </p:nvPr>
        </p:nvSpPr>
        <p:spPr>
          <a:xfrm>
            <a:off x="542647" y="365126"/>
            <a:ext cx="11098999" cy="642936"/>
          </a:xfrm>
          <a:prstGeom prst="rect">
            <a:avLst/>
          </a:prstGeom>
        </p:spPr>
        <p:txBody>
          <a:bodyPr vert="horz" lIns="0" tIns="0" rIns="0" bIns="0" rtlCol="0" anchor="t" anchorCtr="0">
            <a:noAutofit/>
          </a:bodyPr>
          <a:lstStyle>
            <a:lvl1pPr>
              <a:lnSpc>
                <a:spcPct val="90000"/>
              </a:lnSpc>
              <a:defRPr cap="all" baseline="0">
                <a:solidFill>
                  <a:schemeClr val="tx1"/>
                </a:solidFill>
              </a:defRPr>
            </a:lvl1pPr>
          </a:lstStyle>
          <a:p>
            <a:r>
              <a:rPr lang="en-US"/>
              <a:t>CLICK TO EDIT MASTER TITLE STYLE</a:t>
            </a:r>
            <a:br>
              <a:rPr lang="en-US"/>
            </a:br>
            <a:r>
              <a:rPr lang="en-US"/>
              <a:t>can be two lines</a:t>
            </a:r>
            <a:endParaRPr lang="en-GB"/>
          </a:p>
        </p:txBody>
      </p:sp>
      <p:sp>
        <p:nvSpPr>
          <p:cNvPr id="25" name="Text Placeholder 7">
            <a:extLst>
              <a:ext uri="{FF2B5EF4-FFF2-40B4-BE49-F238E27FC236}">
                <a16:creationId xmlns:a16="http://schemas.microsoft.com/office/drawing/2014/main" id="{8C853683-E2D1-49FD-9506-649FB77F9997}"/>
              </a:ext>
            </a:extLst>
          </p:cNvPr>
          <p:cNvSpPr>
            <a:spLocks noGrp="1"/>
          </p:cNvSpPr>
          <p:nvPr>
            <p:ph type="body" sz="quarter" idx="18" hasCustomPrompt="1"/>
          </p:nvPr>
        </p:nvSpPr>
        <p:spPr>
          <a:xfrm>
            <a:off x="541134" y="1103001"/>
            <a:ext cx="11081007"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15" name="Picture Placeholder 4">
            <a:extLst>
              <a:ext uri="{FF2B5EF4-FFF2-40B4-BE49-F238E27FC236}">
                <a16:creationId xmlns:a16="http://schemas.microsoft.com/office/drawing/2014/main" id="{7F8FEE5E-6E72-4F9A-96FB-BAAAF4D1A383}"/>
              </a:ext>
            </a:extLst>
          </p:cNvPr>
          <p:cNvSpPr>
            <a:spLocks noGrp="1"/>
          </p:cNvSpPr>
          <p:nvPr>
            <p:ph type="pic" sz="quarter" idx="20" hasCustomPrompt="1"/>
          </p:nvPr>
        </p:nvSpPr>
        <p:spPr>
          <a:xfrm>
            <a:off x="2882900" y="4823388"/>
            <a:ext cx="8758238" cy="1413899"/>
          </a:xfrm>
          <a:solidFill>
            <a:srgbClr val="D8D8D8">
              <a:alpha val="60000"/>
            </a:srgbClr>
          </a:solidFill>
        </p:spPr>
        <p:txBody>
          <a:bodyPr/>
          <a:lstStyle>
            <a:lvl1pPr>
              <a:defRPr b="0" i="0"/>
            </a:lvl1pPr>
          </a:lstStyle>
          <a:p>
            <a:r>
              <a:rPr lang="en-US"/>
              <a:t> </a:t>
            </a:r>
          </a:p>
        </p:txBody>
      </p:sp>
      <p:sp>
        <p:nvSpPr>
          <p:cNvPr id="16" name="Picture Placeholder 4">
            <a:extLst>
              <a:ext uri="{FF2B5EF4-FFF2-40B4-BE49-F238E27FC236}">
                <a16:creationId xmlns:a16="http://schemas.microsoft.com/office/drawing/2014/main" id="{7594E3AE-196D-430D-9981-53C93174197D}"/>
              </a:ext>
            </a:extLst>
          </p:cNvPr>
          <p:cNvSpPr>
            <a:spLocks noGrp="1"/>
          </p:cNvSpPr>
          <p:nvPr>
            <p:ph type="pic" sz="quarter" idx="19" hasCustomPrompt="1"/>
          </p:nvPr>
        </p:nvSpPr>
        <p:spPr>
          <a:xfrm>
            <a:off x="2882900" y="3202932"/>
            <a:ext cx="8758238" cy="1433513"/>
          </a:xfrm>
          <a:solidFill>
            <a:srgbClr val="D8D8D8">
              <a:alpha val="60000"/>
            </a:srgbClr>
          </a:solidFill>
        </p:spPr>
        <p:txBody>
          <a:bodyPr/>
          <a:lstStyle>
            <a:lvl1pPr>
              <a:defRPr b="0" i="0"/>
            </a:lvl1pPr>
          </a:lstStyle>
          <a:p>
            <a:r>
              <a:rPr lang="en-US"/>
              <a:t> </a:t>
            </a:r>
          </a:p>
        </p:txBody>
      </p:sp>
      <p:sp>
        <p:nvSpPr>
          <p:cNvPr id="17" name="Picture Placeholder 4">
            <a:extLst>
              <a:ext uri="{FF2B5EF4-FFF2-40B4-BE49-F238E27FC236}">
                <a16:creationId xmlns:a16="http://schemas.microsoft.com/office/drawing/2014/main" id="{16D9C28F-D0C1-4A0F-A96C-0FCC8D65C3D3}"/>
              </a:ext>
            </a:extLst>
          </p:cNvPr>
          <p:cNvSpPr>
            <a:spLocks noGrp="1"/>
          </p:cNvSpPr>
          <p:nvPr>
            <p:ph type="pic" sz="quarter" idx="21" hasCustomPrompt="1"/>
          </p:nvPr>
        </p:nvSpPr>
        <p:spPr>
          <a:xfrm>
            <a:off x="2882900" y="1628775"/>
            <a:ext cx="8758238" cy="1433513"/>
          </a:xfrm>
          <a:solidFill>
            <a:srgbClr val="D8D8D8">
              <a:alpha val="60000"/>
            </a:srgbClr>
          </a:solidFill>
        </p:spPr>
        <p:txBody>
          <a:bodyPr/>
          <a:lstStyle>
            <a:lvl1pPr>
              <a:defRPr b="0" i="0"/>
            </a:lvl1pPr>
          </a:lstStyle>
          <a:p>
            <a:r>
              <a:rPr lang="en-US"/>
              <a:t> </a:t>
            </a:r>
          </a:p>
        </p:txBody>
      </p:sp>
      <p:sp>
        <p:nvSpPr>
          <p:cNvPr id="21" name="Content Placeholder 2">
            <a:extLst>
              <a:ext uri="{FF2B5EF4-FFF2-40B4-BE49-F238E27FC236}">
                <a16:creationId xmlns:a16="http://schemas.microsoft.com/office/drawing/2014/main" id="{A5C8177B-7AFB-44E0-AB36-3055B753D00E}"/>
              </a:ext>
            </a:extLst>
          </p:cNvPr>
          <p:cNvSpPr>
            <a:spLocks noGrp="1"/>
          </p:cNvSpPr>
          <p:nvPr>
            <p:ph idx="1"/>
          </p:nvPr>
        </p:nvSpPr>
        <p:spPr>
          <a:xfrm>
            <a:off x="3530600" y="1809793"/>
            <a:ext cx="7861300" cy="1070765"/>
          </a:xfrm>
        </p:spPr>
        <p:txBody>
          <a:bodyPr>
            <a:normAutofit/>
          </a:bodyPr>
          <a:lstStyle>
            <a:lvl1pPr>
              <a:defRPr b="0" i="0"/>
            </a:lvl1pPr>
            <a:lvl2pPr>
              <a:defRPr b="0" i="0"/>
            </a:lvl2pPr>
            <a:lvl3pPr>
              <a:defRPr b="0" i="0"/>
            </a:lvl3pPr>
          </a:lstStyle>
          <a:p>
            <a:pPr lvl="0"/>
            <a:r>
              <a:rPr lang="en-US"/>
              <a:t>Click to edit Master text styles</a:t>
            </a:r>
          </a:p>
          <a:p>
            <a:pPr lvl="1"/>
            <a:r>
              <a:rPr lang="en-US"/>
              <a:t>Second level</a:t>
            </a:r>
          </a:p>
          <a:p>
            <a:pPr lvl="2"/>
            <a:r>
              <a:rPr lang="en-US"/>
              <a:t>Third level</a:t>
            </a:r>
          </a:p>
        </p:txBody>
      </p:sp>
      <p:sp>
        <p:nvSpPr>
          <p:cNvPr id="22" name="Text Placeholder 7">
            <a:extLst>
              <a:ext uri="{FF2B5EF4-FFF2-40B4-BE49-F238E27FC236}">
                <a16:creationId xmlns:a16="http://schemas.microsoft.com/office/drawing/2014/main" id="{79B727D7-D3ED-47FA-BFE3-ABD9B4CA5018}"/>
              </a:ext>
            </a:extLst>
          </p:cNvPr>
          <p:cNvSpPr>
            <a:spLocks noGrp="1"/>
          </p:cNvSpPr>
          <p:nvPr>
            <p:ph type="body" sz="quarter" idx="13"/>
          </p:nvPr>
        </p:nvSpPr>
        <p:spPr>
          <a:xfrm>
            <a:off x="546100" y="1911334"/>
            <a:ext cx="2730500" cy="867682"/>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27" name="Content Placeholder 2">
            <a:extLst>
              <a:ext uri="{FF2B5EF4-FFF2-40B4-BE49-F238E27FC236}">
                <a16:creationId xmlns:a16="http://schemas.microsoft.com/office/drawing/2014/main" id="{BFCD78BA-C5E3-4A1A-86D3-CED21075FBE1}"/>
              </a:ext>
            </a:extLst>
          </p:cNvPr>
          <p:cNvSpPr>
            <a:spLocks noGrp="1"/>
          </p:cNvSpPr>
          <p:nvPr>
            <p:ph idx="14"/>
          </p:nvPr>
        </p:nvSpPr>
        <p:spPr>
          <a:xfrm>
            <a:off x="3530600" y="3397649"/>
            <a:ext cx="7861300" cy="1070765"/>
          </a:xfrm>
        </p:spPr>
        <p:txBody>
          <a:bodyPr>
            <a:normAutofit/>
          </a:bodyPr>
          <a:lstStyle>
            <a:lvl1pPr>
              <a:defRPr b="0" i="0"/>
            </a:lvl1pPr>
            <a:lvl2pPr>
              <a:defRPr b="0" i="0"/>
            </a:lvl2pPr>
            <a:lvl3pPr>
              <a:defRPr b="0" i="0"/>
            </a:lvl3pPr>
          </a:lstStyle>
          <a:p>
            <a:pPr lvl="0"/>
            <a:r>
              <a:rPr lang="en-US"/>
              <a:t>Click to edit Master text styles</a:t>
            </a:r>
          </a:p>
          <a:p>
            <a:pPr lvl="1"/>
            <a:r>
              <a:rPr lang="en-US"/>
              <a:t>Second level</a:t>
            </a:r>
          </a:p>
          <a:p>
            <a:pPr lvl="2"/>
            <a:r>
              <a:rPr lang="en-US"/>
              <a:t>Third level</a:t>
            </a:r>
          </a:p>
        </p:txBody>
      </p:sp>
      <p:sp>
        <p:nvSpPr>
          <p:cNvPr id="28" name="Content Placeholder 2">
            <a:extLst>
              <a:ext uri="{FF2B5EF4-FFF2-40B4-BE49-F238E27FC236}">
                <a16:creationId xmlns:a16="http://schemas.microsoft.com/office/drawing/2014/main" id="{2761857E-E0C0-417C-A9AC-A6B37299B6CF}"/>
              </a:ext>
            </a:extLst>
          </p:cNvPr>
          <p:cNvSpPr>
            <a:spLocks noGrp="1"/>
          </p:cNvSpPr>
          <p:nvPr>
            <p:ph idx="15"/>
          </p:nvPr>
        </p:nvSpPr>
        <p:spPr>
          <a:xfrm>
            <a:off x="3530600" y="4985505"/>
            <a:ext cx="7861300" cy="1070765"/>
          </a:xfrm>
        </p:spPr>
        <p:txBody>
          <a:bodyPr>
            <a:normAutofit/>
          </a:bodyPr>
          <a:lstStyle>
            <a:lvl1pPr>
              <a:defRPr b="0" i="0"/>
            </a:lvl1pPr>
            <a:lvl2pPr>
              <a:defRPr b="0" i="0"/>
            </a:lvl2pPr>
            <a:lvl3pPr>
              <a:defRPr b="0" i="0"/>
            </a:lvl3pPr>
          </a:lstStyle>
          <a:p>
            <a:pPr lvl="0"/>
            <a:r>
              <a:rPr lang="en-US"/>
              <a:t>Click to edit Master text styles</a:t>
            </a:r>
          </a:p>
          <a:p>
            <a:pPr lvl="1"/>
            <a:r>
              <a:rPr lang="en-US"/>
              <a:t>Second level</a:t>
            </a:r>
          </a:p>
          <a:p>
            <a:pPr lvl="2"/>
            <a:r>
              <a:rPr lang="en-US"/>
              <a:t>Third level</a:t>
            </a:r>
          </a:p>
        </p:txBody>
      </p:sp>
      <p:sp>
        <p:nvSpPr>
          <p:cNvPr id="29" name="Text Placeholder 7">
            <a:extLst>
              <a:ext uri="{FF2B5EF4-FFF2-40B4-BE49-F238E27FC236}">
                <a16:creationId xmlns:a16="http://schemas.microsoft.com/office/drawing/2014/main" id="{818714E6-CF71-4D94-9095-69361EBD25D5}"/>
              </a:ext>
            </a:extLst>
          </p:cNvPr>
          <p:cNvSpPr>
            <a:spLocks noGrp="1"/>
          </p:cNvSpPr>
          <p:nvPr>
            <p:ph type="body" sz="quarter" idx="16"/>
          </p:nvPr>
        </p:nvSpPr>
        <p:spPr>
          <a:xfrm>
            <a:off x="546100" y="3499190"/>
            <a:ext cx="2730500" cy="867682"/>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30" name="Text Placeholder 7">
            <a:extLst>
              <a:ext uri="{FF2B5EF4-FFF2-40B4-BE49-F238E27FC236}">
                <a16:creationId xmlns:a16="http://schemas.microsoft.com/office/drawing/2014/main" id="{338D36BA-C415-44D5-947D-57ADED681DFA}"/>
              </a:ext>
            </a:extLst>
          </p:cNvPr>
          <p:cNvSpPr>
            <a:spLocks noGrp="1"/>
          </p:cNvSpPr>
          <p:nvPr>
            <p:ph type="body" sz="quarter" idx="17"/>
          </p:nvPr>
        </p:nvSpPr>
        <p:spPr>
          <a:xfrm>
            <a:off x="546100" y="5087046"/>
            <a:ext cx="2730500" cy="867682"/>
          </a:xfrm>
          <a:solidFill>
            <a:schemeClr val="tx1"/>
          </a:solidFill>
        </p:spPr>
        <p:txBody>
          <a:bodyPr lIns="72000" tIns="72000" rIns="72000" bIns="72000" anchor="ctr">
            <a:normAutofit/>
          </a:bodyPr>
          <a:lstStyle>
            <a:lvl1pPr algn="ctr">
              <a:spcBef>
                <a:spcPts val="0"/>
              </a:spcBef>
              <a:defRPr sz="1600" b="0" i="0" cap="all" baseline="0">
                <a:solidFill>
                  <a:schemeClr val="bg1"/>
                </a:solidFill>
                <a:latin typeface="Century Gothic" panose="020B0502020202020204" pitchFamily="34" charset="0"/>
              </a:defRPr>
            </a:lvl1pPr>
          </a:lstStyle>
          <a:p>
            <a:pPr lvl="0"/>
            <a:r>
              <a:rPr lang="en-US"/>
              <a:t>Click to edit Master text styles</a:t>
            </a:r>
          </a:p>
        </p:txBody>
      </p:sp>
      <p:sp>
        <p:nvSpPr>
          <p:cNvPr id="14" name="Footer Placeholder 3">
            <a:extLst>
              <a:ext uri="{FF2B5EF4-FFF2-40B4-BE49-F238E27FC236}">
                <a16:creationId xmlns:a16="http://schemas.microsoft.com/office/drawing/2014/main" id="{6852D340-6E3D-8D4A-8D46-97A94A13D37F}"/>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893318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7C5DFAE-2FB8-5F41-A895-811D04AA62D1}"/>
              </a:ext>
            </a:extLst>
          </p:cNvPr>
          <p:cNvSpPr>
            <a:spLocks noGrp="1"/>
          </p:cNvSpPr>
          <p:nvPr>
            <p:ph type="title" hasCustomPrompt="1"/>
          </p:nvPr>
        </p:nvSpPr>
        <p:spPr>
          <a:xfrm>
            <a:off x="542647" y="365126"/>
            <a:ext cx="11098999"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CLICK TO EDIT MASTER TITLE STYLE</a:t>
            </a:r>
            <a:endParaRPr lang="en-GB"/>
          </a:p>
        </p:txBody>
      </p:sp>
      <p:sp>
        <p:nvSpPr>
          <p:cNvPr id="7" name="Text Placeholder 7">
            <a:extLst>
              <a:ext uri="{FF2B5EF4-FFF2-40B4-BE49-F238E27FC236}">
                <a16:creationId xmlns:a16="http://schemas.microsoft.com/office/drawing/2014/main" id="{9F5736BE-045F-B340-AACF-3674D3375AEB}"/>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8" name="Footer Placeholder 3">
            <a:extLst>
              <a:ext uri="{FF2B5EF4-FFF2-40B4-BE49-F238E27FC236}">
                <a16:creationId xmlns:a16="http://schemas.microsoft.com/office/drawing/2014/main" id="{C2E5FC19-38D0-8C42-B575-563F5E00CAD0}"/>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5691121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B212A07F-50B5-924B-81B2-BA41AEF47AC6}"/>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894507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redentials 1">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D1B77DD-A0A0-4F6C-90F8-CFDA503D00DE}"/>
              </a:ext>
            </a:extLst>
          </p:cNvPr>
          <p:cNvSpPr>
            <a:spLocks noGrp="1"/>
          </p:cNvSpPr>
          <p:nvPr>
            <p:ph type="title" hasCustomPrompt="1"/>
          </p:nvPr>
        </p:nvSpPr>
        <p:spPr>
          <a:xfrm>
            <a:off x="551145" y="365125"/>
            <a:ext cx="6405389" cy="332399"/>
          </a:xfrm>
          <a:prstGeom prst="rect">
            <a:avLst/>
          </a:prstGeom>
        </p:spPr>
        <p:txBody>
          <a:bodyPr vert="horz" wrap="square" lIns="0" tIns="0" rIns="0" bIns="0" rtlCol="0" anchor="t" anchorCtr="0">
            <a:spAutoFit/>
          </a:bodyPr>
          <a:lstStyle>
            <a:lvl1pPr>
              <a:lnSpc>
                <a:spcPct val="90000"/>
              </a:lnSpc>
              <a:defRPr cap="all" baseline="0">
                <a:solidFill>
                  <a:schemeClr val="tx1"/>
                </a:solidFill>
              </a:defRPr>
            </a:lvl1pPr>
          </a:lstStyle>
          <a:p>
            <a:r>
              <a:rPr lang="en-US"/>
              <a:t>Credentials template</a:t>
            </a:r>
            <a:endParaRPr lang="en-GB"/>
          </a:p>
        </p:txBody>
      </p:sp>
      <p:sp>
        <p:nvSpPr>
          <p:cNvPr id="5" name="Text Placeholder 7">
            <a:extLst>
              <a:ext uri="{FF2B5EF4-FFF2-40B4-BE49-F238E27FC236}">
                <a16:creationId xmlns:a16="http://schemas.microsoft.com/office/drawing/2014/main" id="{26437E3D-942B-4825-AA1D-0442F5E425CE}"/>
              </a:ext>
            </a:extLst>
          </p:cNvPr>
          <p:cNvSpPr>
            <a:spLocks noGrp="1"/>
          </p:cNvSpPr>
          <p:nvPr>
            <p:ph type="body" sz="quarter" idx="11" hasCustomPrompt="1"/>
          </p:nvPr>
        </p:nvSpPr>
        <p:spPr>
          <a:xfrm>
            <a:off x="551145" y="921413"/>
            <a:ext cx="6355608" cy="648636"/>
          </a:xfrm>
        </p:spPr>
        <p:txBody>
          <a:bodyPr wrap="square">
            <a:noAutofit/>
          </a:bodyPr>
          <a:lstStyle>
            <a:lvl1pPr>
              <a:lnSpc>
                <a:spcPct val="90000"/>
              </a:lnSpc>
              <a:spcBef>
                <a:spcPts val="0"/>
              </a:spcBef>
              <a:defRPr sz="1200" b="0" i="0">
                <a:solidFill>
                  <a:schemeClr val="tx1"/>
                </a:solidFill>
                <a:latin typeface="Calibri" panose="020F0502020204030204" pitchFamily="34" charset="0"/>
                <a:cs typeface="Calibri" panose="020F0502020204030204" pitchFamily="34" charset="0"/>
              </a:defRPr>
            </a:lvl1pPr>
          </a:lstStyle>
          <a:p>
            <a:pPr lvl="0"/>
            <a:r>
              <a:rPr lang="en-US"/>
              <a:t>Intro paragraph text goes here</a:t>
            </a:r>
          </a:p>
        </p:txBody>
      </p:sp>
      <p:sp>
        <p:nvSpPr>
          <p:cNvPr id="6" name="Picture Placeholder 2">
            <a:extLst>
              <a:ext uri="{FF2B5EF4-FFF2-40B4-BE49-F238E27FC236}">
                <a16:creationId xmlns:a16="http://schemas.microsoft.com/office/drawing/2014/main" id="{0E50E99D-EC88-4D9C-B2F0-FB1930DA5E19}"/>
              </a:ext>
            </a:extLst>
          </p:cNvPr>
          <p:cNvSpPr>
            <a:spLocks noGrp="1"/>
          </p:cNvSpPr>
          <p:nvPr>
            <p:ph type="pic" sz="quarter" idx="12"/>
          </p:nvPr>
        </p:nvSpPr>
        <p:spPr>
          <a:xfrm>
            <a:off x="7127875" y="0"/>
            <a:ext cx="5064125" cy="6858000"/>
          </a:xfrm>
          <a:solidFill>
            <a:schemeClr val="tx2"/>
          </a:solidFill>
        </p:spPr>
        <p:txBody>
          <a:bodyPr anchor="ctr" anchorCtr="0"/>
          <a:lstStyle>
            <a:lvl1pPr algn="ctr">
              <a:defRPr>
                <a:solidFill>
                  <a:schemeClr val="bg1"/>
                </a:solidFill>
              </a:defRPr>
            </a:lvl1pPr>
          </a:lstStyle>
          <a:p>
            <a:r>
              <a:rPr lang="en-US"/>
              <a:t>Click icon to add picture</a:t>
            </a:r>
          </a:p>
        </p:txBody>
      </p:sp>
      <p:sp>
        <p:nvSpPr>
          <p:cNvPr id="7" name="Text Placeholder 10">
            <a:extLst>
              <a:ext uri="{FF2B5EF4-FFF2-40B4-BE49-F238E27FC236}">
                <a16:creationId xmlns:a16="http://schemas.microsoft.com/office/drawing/2014/main" id="{9E5A9649-507F-4F10-B847-3BB2DE27BD52}"/>
              </a:ext>
            </a:extLst>
          </p:cNvPr>
          <p:cNvSpPr>
            <a:spLocks noGrp="1"/>
          </p:cNvSpPr>
          <p:nvPr>
            <p:ph type="body" sz="quarter" idx="14"/>
          </p:nvPr>
        </p:nvSpPr>
        <p:spPr>
          <a:xfrm>
            <a:off x="551145" y="2041740"/>
            <a:ext cx="3044543" cy="3707705"/>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77C57A1-8977-4E72-805C-3F6A36911C3A}"/>
              </a:ext>
            </a:extLst>
          </p:cNvPr>
          <p:cNvSpPr>
            <a:spLocks noGrp="1"/>
          </p:cNvSpPr>
          <p:nvPr>
            <p:ph type="body" sz="quarter" idx="15" hasCustomPrompt="1"/>
          </p:nvPr>
        </p:nvSpPr>
        <p:spPr>
          <a:xfrm>
            <a:off x="551145" y="1756360"/>
            <a:ext cx="3044543" cy="235277"/>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Approach</a:t>
            </a:r>
          </a:p>
        </p:txBody>
      </p:sp>
      <p:sp>
        <p:nvSpPr>
          <p:cNvPr id="9" name="Text Placeholder 10">
            <a:extLst>
              <a:ext uri="{FF2B5EF4-FFF2-40B4-BE49-F238E27FC236}">
                <a16:creationId xmlns:a16="http://schemas.microsoft.com/office/drawing/2014/main" id="{867B7F3B-60A5-4AA1-90F2-68C0AC5507FD}"/>
              </a:ext>
            </a:extLst>
          </p:cNvPr>
          <p:cNvSpPr>
            <a:spLocks noGrp="1"/>
          </p:cNvSpPr>
          <p:nvPr>
            <p:ph type="body" sz="quarter" idx="16"/>
          </p:nvPr>
        </p:nvSpPr>
        <p:spPr>
          <a:xfrm>
            <a:off x="3768660" y="2041740"/>
            <a:ext cx="3146425" cy="3707705"/>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569C25D2-71B4-4C5F-836F-348F880E488B}"/>
              </a:ext>
            </a:extLst>
          </p:cNvPr>
          <p:cNvSpPr>
            <a:spLocks noGrp="1"/>
          </p:cNvSpPr>
          <p:nvPr>
            <p:ph type="body" sz="quarter" idx="17" hasCustomPrompt="1"/>
          </p:nvPr>
        </p:nvSpPr>
        <p:spPr>
          <a:xfrm>
            <a:off x="3769410" y="1756360"/>
            <a:ext cx="3145675" cy="235277"/>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Impact</a:t>
            </a:r>
          </a:p>
        </p:txBody>
      </p:sp>
      <p:sp>
        <p:nvSpPr>
          <p:cNvPr id="12" name="TextBox 11">
            <a:extLst>
              <a:ext uri="{FF2B5EF4-FFF2-40B4-BE49-F238E27FC236}">
                <a16:creationId xmlns:a16="http://schemas.microsoft.com/office/drawing/2014/main" id="{5674BFE4-8DC5-A64E-B949-38A1EC4B7807}"/>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13" name="Footer Placeholder 3">
            <a:extLst>
              <a:ext uri="{FF2B5EF4-FFF2-40B4-BE49-F238E27FC236}">
                <a16:creationId xmlns:a16="http://schemas.microsoft.com/office/drawing/2014/main" id="{42E628A7-6D97-2843-B478-2964553D02BF}"/>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465533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redentials 2">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00123214-C619-406A-883F-575BE319B838}"/>
              </a:ext>
            </a:extLst>
          </p:cNvPr>
          <p:cNvSpPr>
            <a:spLocks noGrp="1"/>
          </p:cNvSpPr>
          <p:nvPr>
            <p:ph type="body" sz="quarter" idx="15" hasCustomPrompt="1"/>
          </p:nvPr>
        </p:nvSpPr>
        <p:spPr>
          <a:xfrm>
            <a:off x="542647" y="2599151"/>
            <a:ext cx="4256743" cy="276999"/>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Approach</a:t>
            </a:r>
          </a:p>
        </p:txBody>
      </p:sp>
      <p:sp>
        <p:nvSpPr>
          <p:cNvPr id="13" name="Text Placeholder 7">
            <a:extLst>
              <a:ext uri="{FF2B5EF4-FFF2-40B4-BE49-F238E27FC236}">
                <a16:creationId xmlns:a16="http://schemas.microsoft.com/office/drawing/2014/main" id="{5C78E092-946A-4CD3-878A-E8F4FC5CA86A}"/>
              </a:ext>
            </a:extLst>
          </p:cNvPr>
          <p:cNvSpPr>
            <a:spLocks noGrp="1"/>
          </p:cNvSpPr>
          <p:nvPr>
            <p:ph type="body" sz="quarter" idx="17" hasCustomPrompt="1"/>
          </p:nvPr>
        </p:nvSpPr>
        <p:spPr>
          <a:xfrm>
            <a:off x="5162134" y="2599151"/>
            <a:ext cx="4398142" cy="276999"/>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Key Benefits</a:t>
            </a:r>
          </a:p>
        </p:txBody>
      </p:sp>
      <p:sp>
        <p:nvSpPr>
          <p:cNvPr id="14" name="Text Placeholder 10">
            <a:extLst>
              <a:ext uri="{FF2B5EF4-FFF2-40B4-BE49-F238E27FC236}">
                <a16:creationId xmlns:a16="http://schemas.microsoft.com/office/drawing/2014/main" id="{48E04AC2-203F-4FC0-BB81-BD2B24966E80}"/>
              </a:ext>
            </a:extLst>
          </p:cNvPr>
          <p:cNvSpPr>
            <a:spLocks noGrp="1"/>
          </p:cNvSpPr>
          <p:nvPr>
            <p:ph type="body" sz="quarter" idx="14"/>
          </p:nvPr>
        </p:nvSpPr>
        <p:spPr>
          <a:xfrm>
            <a:off x="542647" y="2886655"/>
            <a:ext cx="4254228" cy="1610190"/>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ACC79A71-A073-45C1-B3DE-066B8FE6C316}"/>
              </a:ext>
            </a:extLst>
          </p:cNvPr>
          <p:cNvSpPr>
            <a:spLocks noGrp="1"/>
          </p:cNvSpPr>
          <p:nvPr>
            <p:ph type="body" sz="quarter" idx="16"/>
          </p:nvPr>
        </p:nvSpPr>
        <p:spPr>
          <a:xfrm>
            <a:off x="5162879" y="2886655"/>
            <a:ext cx="4397397" cy="1610190"/>
          </a:xfrm>
        </p:spPr>
        <p:txBody>
          <a:bodyPr>
            <a:no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A7838CB6-182C-4D7F-85AC-17D2933AED72}"/>
              </a:ext>
            </a:extLst>
          </p:cNvPr>
          <p:cNvSpPr>
            <a:spLocks noGrp="1"/>
          </p:cNvSpPr>
          <p:nvPr>
            <p:ph type="body" sz="quarter" idx="18" hasCustomPrompt="1"/>
          </p:nvPr>
        </p:nvSpPr>
        <p:spPr>
          <a:xfrm>
            <a:off x="542647" y="1447352"/>
            <a:ext cx="4256743" cy="276999"/>
          </a:xfrm>
        </p:spPr>
        <p:txBody>
          <a:bodyPr wrap="square" anchor="b" anchorCtr="0">
            <a:noAutofit/>
          </a:bodyPr>
          <a:lstStyle>
            <a:lvl1pPr>
              <a:lnSpc>
                <a:spcPct val="90000"/>
              </a:lnSpc>
              <a:spcBef>
                <a:spcPts val="0"/>
              </a:spcBef>
              <a:defRPr sz="1200" b="0" i="0">
                <a:solidFill>
                  <a:schemeClr val="accent1"/>
                </a:solidFill>
                <a:latin typeface="Calibri" panose="020F0502020204030204" pitchFamily="34" charset="0"/>
                <a:cs typeface="Calibri" panose="020F0502020204030204" pitchFamily="34" charset="0"/>
              </a:defRPr>
            </a:lvl1pPr>
          </a:lstStyle>
          <a:p>
            <a:pPr lvl="0"/>
            <a:r>
              <a:rPr lang="en-US"/>
              <a:t>Challenge</a:t>
            </a:r>
          </a:p>
        </p:txBody>
      </p:sp>
      <p:sp>
        <p:nvSpPr>
          <p:cNvPr id="17" name="Text Placeholder 7">
            <a:extLst>
              <a:ext uri="{FF2B5EF4-FFF2-40B4-BE49-F238E27FC236}">
                <a16:creationId xmlns:a16="http://schemas.microsoft.com/office/drawing/2014/main" id="{FE25F99D-4BD7-456E-B624-D91CFD9D7F48}"/>
              </a:ext>
            </a:extLst>
          </p:cNvPr>
          <p:cNvSpPr>
            <a:spLocks noGrp="1"/>
          </p:cNvSpPr>
          <p:nvPr>
            <p:ph type="body" sz="quarter" idx="19" hasCustomPrompt="1"/>
          </p:nvPr>
        </p:nvSpPr>
        <p:spPr>
          <a:xfrm>
            <a:off x="542647" y="1750045"/>
            <a:ext cx="9044194" cy="546413"/>
          </a:xfrm>
        </p:spPr>
        <p:txBody>
          <a:bodyPr wrap="square">
            <a:noAutofit/>
          </a:bodyPr>
          <a:lstStyle>
            <a:lvl1pPr>
              <a:lnSpc>
                <a:spcPct val="90000"/>
              </a:lnSpc>
              <a:spcBef>
                <a:spcPts val="0"/>
              </a:spcBef>
              <a:defRPr sz="1200" b="0" i="0">
                <a:solidFill>
                  <a:schemeClr val="tx1"/>
                </a:solidFill>
                <a:latin typeface="Calibri" panose="020F0502020204030204" pitchFamily="34" charset="0"/>
                <a:cs typeface="Calibri" panose="020F0502020204030204" pitchFamily="34" charset="0"/>
              </a:defRPr>
            </a:lvl1pPr>
          </a:lstStyle>
          <a:p>
            <a:pPr lvl="0"/>
            <a:r>
              <a:rPr lang="en-US"/>
              <a:t>Intro paragraph text goes here</a:t>
            </a:r>
          </a:p>
        </p:txBody>
      </p:sp>
      <p:sp>
        <p:nvSpPr>
          <p:cNvPr id="4" name="Title Placeholder 1">
            <a:extLst>
              <a:ext uri="{FF2B5EF4-FFF2-40B4-BE49-F238E27FC236}">
                <a16:creationId xmlns:a16="http://schemas.microsoft.com/office/drawing/2014/main" id="{FD1B77DD-A0A0-4F6C-90F8-CFDA503D00DE}"/>
              </a:ext>
            </a:extLst>
          </p:cNvPr>
          <p:cNvSpPr>
            <a:spLocks noGrp="1"/>
          </p:cNvSpPr>
          <p:nvPr>
            <p:ph type="title" hasCustomPrompt="1"/>
          </p:nvPr>
        </p:nvSpPr>
        <p:spPr>
          <a:xfrm>
            <a:off x="551145" y="365125"/>
            <a:ext cx="6405389" cy="332399"/>
          </a:xfrm>
          <a:prstGeom prst="rect">
            <a:avLst/>
          </a:prstGeom>
        </p:spPr>
        <p:txBody>
          <a:bodyPr vert="horz" wrap="square" lIns="0" tIns="0" rIns="0" bIns="0" rtlCol="0" anchor="t" anchorCtr="0">
            <a:spAutoFit/>
          </a:bodyPr>
          <a:lstStyle>
            <a:lvl1pPr>
              <a:lnSpc>
                <a:spcPct val="90000"/>
              </a:lnSpc>
              <a:defRPr cap="all" baseline="0">
                <a:solidFill>
                  <a:schemeClr val="tx1"/>
                </a:solidFill>
              </a:defRPr>
            </a:lvl1pPr>
          </a:lstStyle>
          <a:p>
            <a:r>
              <a:rPr lang="en-US"/>
              <a:t>Credentials template</a:t>
            </a:r>
            <a:endParaRPr lang="en-GB"/>
          </a:p>
        </p:txBody>
      </p:sp>
      <p:sp>
        <p:nvSpPr>
          <p:cNvPr id="11" name="Text Placeholder 7">
            <a:extLst>
              <a:ext uri="{FF2B5EF4-FFF2-40B4-BE49-F238E27FC236}">
                <a16:creationId xmlns:a16="http://schemas.microsoft.com/office/drawing/2014/main" id="{EE7C0998-BCC4-437E-AA7C-32E9AA3EA086}"/>
              </a:ext>
            </a:extLst>
          </p:cNvPr>
          <p:cNvSpPr>
            <a:spLocks noGrp="1"/>
          </p:cNvSpPr>
          <p:nvPr>
            <p:ph type="body" sz="quarter" idx="11" hasCustomPrompt="1"/>
          </p:nvPr>
        </p:nvSpPr>
        <p:spPr>
          <a:xfrm>
            <a:off x="542647" y="814367"/>
            <a:ext cx="901762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grpSp>
        <p:nvGrpSpPr>
          <p:cNvPr id="18" name="Group 17">
            <a:extLst>
              <a:ext uri="{FF2B5EF4-FFF2-40B4-BE49-F238E27FC236}">
                <a16:creationId xmlns:a16="http://schemas.microsoft.com/office/drawing/2014/main" id="{D6393CD4-2B31-44E9-9800-16ACA6E34326}"/>
              </a:ext>
            </a:extLst>
          </p:cNvPr>
          <p:cNvGrpSpPr/>
          <p:nvPr userDrawn="1"/>
        </p:nvGrpSpPr>
        <p:grpSpPr>
          <a:xfrm rot="16200000">
            <a:off x="8155980" y="2457178"/>
            <a:ext cx="5730399" cy="1943644"/>
            <a:chOff x="1085548" y="350282"/>
            <a:chExt cx="10020904" cy="3398903"/>
          </a:xfrm>
          <a:solidFill>
            <a:schemeClr val="tx1">
              <a:alpha val="10000"/>
            </a:schemeClr>
          </a:solidFill>
        </p:grpSpPr>
        <p:sp>
          <p:nvSpPr>
            <p:cNvPr id="19" name="Freeform: Shape 18">
              <a:extLst>
                <a:ext uri="{FF2B5EF4-FFF2-40B4-BE49-F238E27FC236}">
                  <a16:creationId xmlns:a16="http://schemas.microsoft.com/office/drawing/2014/main" id="{69393A18-32DB-46FC-97E9-A414100B7676}"/>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2119059-CC4F-44C1-8C8A-F288B3414748}"/>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6F0F15F-2B75-4A81-88AF-CBB22ED9847D}"/>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2A054FC-3757-4DDC-8877-41D8F85A5A2C}"/>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2246236-B1BA-4D07-8EF0-634AC25F88E6}"/>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
        <p:nvSpPr>
          <p:cNvPr id="21" name="Footer Placeholder 3">
            <a:extLst>
              <a:ext uri="{FF2B5EF4-FFF2-40B4-BE49-F238E27FC236}">
                <a16:creationId xmlns:a16="http://schemas.microsoft.com/office/drawing/2014/main" id="{74A1D5B3-F410-B247-B4CA-85CF121E53A7}"/>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24478307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ase Studies">
    <p:spTree>
      <p:nvGrpSpPr>
        <p:cNvPr id="1" name=""/>
        <p:cNvGrpSpPr/>
        <p:nvPr/>
      </p:nvGrpSpPr>
      <p:grpSpPr>
        <a:xfrm>
          <a:off x="0" y="0"/>
          <a:ext cx="0" cy="0"/>
          <a:chOff x="0" y="0"/>
          <a:chExt cx="0" cy="0"/>
        </a:xfrm>
      </p:grpSpPr>
      <p:sp>
        <p:nvSpPr>
          <p:cNvPr id="19" name="Content Placeholder 6">
            <a:extLst>
              <a:ext uri="{FF2B5EF4-FFF2-40B4-BE49-F238E27FC236}">
                <a16:creationId xmlns:a16="http://schemas.microsoft.com/office/drawing/2014/main" id="{C929FA89-8A6F-4D4E-BA01-CE50294775D6}"/>
              </a:ext>
            </a:extLst>
          </p:cNvPr>
          <p:cNvSpPr>
            <a:spLocks noGrp="1"/>
          </p:cNvSpPr>
          <p:nvPr>
            <p:ph sz="quarter" idx="11"/>
          </p:nvPr>
        </p:nvSpPr>
        <p:spPr>
          <a:xfrm>
            <a:off x="2607098" y="1160463"/>
            <a:ext cx="292608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26C33E30-FC14-41CD-BD1F-F6D20D7C5AAD}"/>
              </a:ext>
            </a:extLst>
          </p:cNvPr>
          <p:cNvSpPr>
            <a:spLocks noGrp="1"/>
          </p:cNvSpPr>
          <p:nvPr>
            <p:ph type="title" hasCustomPrompt="1"/>
          </p:nvPr>
        </p:nvSpPr>
        <p:spPr>
          <a:xfrm>
            <a:off x="551145" y="354521"/>
            <a:ext cx="11026756" cy="245035"/>
          </a:xfrm>
        </p:spPr>
        <p:txBody>
          <a:bodyPr/>
          <a:lstStyle>
            <a:lvl1pPr>
              <a:defRPr/>
            </a:lvl1pPr>
          </a:lstStyle>
          <a:p>
            <a:r>
              <a:rPr lang="en-US"/>
              <a:t>Success stories template </a:t>
            </a:r>
          </a:p>
        </p:txBody>
      </p:sp>
      <p:sp>
        <p:nvSpPr>
          <p:cNvPr id="21" name="Text Placeholder 9">
            <a:extLst>
              <a:ext uri="{FF2B5EF4-FFF2-40B4-BE49-F238E27FC236}">
                <a16:creationId xmlns:a16="http://schemas.microsoft.com/office/drawing/2014/main" id="{3CFE4E08-57DA-44CA-9DAF-1511B52E0CE3}"/>
              </a:ext>
            </a:extLst>
          </p:cNvPr>
          <p:cNvSpPr>
            <a:spLocks noGrp="1"/>
          </p:cNvSpPr>
          <p:nvPr>
            <p:ph type="body" sz="quarter" idx="12" hasCustomPrompt="1"/>
          </p:nvPr>
        </p:nvSpPr>
        <p:spPr>
          <a:xfrm>
            <a:off x="2607098" y="942997"/>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Situation</a:t>
            </a:r>
          </a:p>
        </p:txBody>
      </p:sp>
      <p:sp>
        <p:nvSpPr>
          <p:cNvPr id="22" name="Content Placeholder 6">
            <a:extLst>
              <a:ext uri="{FF2B5EF4-FFF2-40B4-BE49-F238E27FC236}">
                <a16:creationId xmlns:a16="http://schemas.microsoft.com/office/drawing/2014/main" id="{DB90E2A0-3477-476D-885A-3E2415FE0798}"/>
              </a:ext>
            </a:extLst>
          </p:cNvPr>
          <p:cNvSpPr>
            <a:spLocks noGrp="1"/>
          </p:cNvSpPr>
          <p:nvPr>
            <p:ph sz="quarter" idx="13"/>
          </p:nvPr>
        </p:nvSpPr>
        <p:spPr>
          <a:xfrm>
            <a:off x="2607098" y="3844904"/>
            <a:ext cx="292608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6">
            <a:extLst>
              <a:ext uri="{FF2B5EF4-FFF2-40B4-BE49-F238E27FC236}">
                <a16:creationId xmlns:a16="http://schemas.microsoft.com/office/drawing/2014/main" id="{A0730ED1-FBA2-4208-ABC1-9B724DCEB8DE}"/>
              </a:ext>
            </a:extLst>
          </p:cNvPr>
          <p:cNvSpPr>
            <a:spLocks noGrp="1"/>
          </p:cNvSpPr>
          <p:nvPr>
            <p:ph sz="quarter" idx="14"/>
          </p:nvPr>
        </p:nvSpPr>
        <p:spPr>
          <a:xfrm>
            <a:off x="5694276" y="1160463"/>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6">
            <a:extLst>
              <a:ext uri="{FF2B5EF4-FFF2-40B4-BE49-F238E27FC236}">
                <a16:creationId xmlns:a16="http://schemas.microsoft.com/office/drawing/2014/main" id="{77255820-4E5B-440F-8E6A-975006559678}"/>
              </a:ext>
            </a:extLst>
          </p:cNvPr>
          <p:cNvSpPr>
            <a:spLocks noGrp="1"/>
          </p:cNvSpPr>
          <p:nvPr>
            <p:ph sz="quarter" idx="16"/>
          </p:nvPr>
        </p:nvSpPr>
        <p:spPr>
          <a:xfrm>
            <a:off x="5694276" y="3844904"/>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8DD8BF11-9F54-41E2-B07E-18F0EDE23AE6}"/>
              </a:ext>
            </a:extLst>
          </p:cNvPr>
          <p:cNvSpPr>
            <a:spLocks noGrp="1"/>
          </p:cNvSpPr>
          <p:nvPr>
            <p:ph type="pic" sz="quarter" idx="27" hasCustomPrompt="1"/>
          </p:nvPr>
        </p:nvSpPr>
        <p:spPr>
          <a:xfrm>
            <a:off x="2607098" y="1151319"/>
            <a:ext cx="2926080" cy="9144"/>
          </a:xfrm>
          <a:solidFill>
            <a:schemeClr val="accent1"/>
          </a:solidFill>
        </p:spPr>
        <p:txBody>
          <a:bodyPr/>
          <a:lstStyle>
            <a:lvl1pPr>
              <a:defRPr b="0" i="0"/>
            </a:lvl1pPr>
          </a:lstStyle>
          <a:p>
            <a:r>
              <a:rPr lang="en-US"/>
              <a:t> </a:t>
            </a:r>
          </a:p>
        </p:txBody>
      </p:sp>
      <p:sp>
        <p:nvSpPr>
          <p:cNvPr id="26" name="Text Placeholder 9">
            <a:extLst>
              <a:ext uri="{FF2B5EF4-FFF2-40B4-BE49-F238E27FC236}">
                <a16:creationId xmlns:a16="http://schemas.microsoft.com/office/drawing/2014/main" id="{B7EB82F5-4F12-46B6-BBBC-2151372B7EA3}"/>
              </a:ext>
            </a:extLst>
          </p:cNvPr>
          <p:cNvSpPr>
            <a:spLocks noGrp="1"/>
          </p:cNvSpPr>
          <p:nvPr>
            <p:ph type="body" sz="quarter" idx="28" hasCustomPrompt="1"/>
          </p:nvPr>
        </p:nvSpPr>
        <p:spPr>
          <a:xfrm>
            <a:off x="2607098" y="3611041"/>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Situation</a:t>
            </a:r>
          </a:p>
        </p:txBody>
      </p:sp>
      <p:sp>
        <p:nvSpPr>
          <p:cNvPr id="27" name="Picture Placeholder 4">
            <a:extLst>
              <a:ext uri="{FF2B5EF4-FFF2-40B4-BE49-F238E27FC236}">
                <a16:creationId xmlns:a16="http://schemas.microsoft.com/office/drawing/2014/main" id="{32452794-C669-43A0-A2E7-D9435021AAD3}"/>
              </a:ext>
            </a:extLst>
          </p:cNvPr>
          <p:cNvSpPr>
            <a:spLocks noGrp="1"/>
          </p:cNvSpPr>
          <p:nvPr>
            <p:ph type="pic" sz="quarter" idx="29" hasCustomPrompt="1"/>
          </p:nvPr>
        </p:nvSpPr>
        <p:spPr>
          <a:xfrm>
            <a:off x="2607098" y="3819363"/>
            <a:ext cx="2926080" cy="9144"/>
          </a:xfrm>
          <a:solidFill>
            <a:schemeClr val="accent1"/>
          </a:solidFill>
        </p:spPr>
        <p:txBody>
          <a:bodyPr/>
          <a:lstStyle>
            <a:lvl1pPr>
              <a:defRPr b="0" i="0"/>
            </a:lvl1pPr>
          </a:lstStyle>
          <a:p>
            <a:r>
              <a:rPr lang="en-US"/>
              <a:t> </a:t>
            </a:r>
          </a:p>
        </p:txBody>
      </p:sp>
      <p:sp>
        <p:nvSpPr>
          <p:cNvPr id="28" name="Text Placeholder 9">
            <a:extLst>
              <a:ext uri="{FF2B5EF4-FFF2-40B4-BE49-F238E27FC236}">
                <a16:creationId xmlns:a16="http://schemas.microsoft.com/office/drawing/2014/main" id="{E30F8897-60DB-4978-83BF-835C07BBBD2D}"/>
              </a:ext>
            </a:extLst>
          </p:cNvPr>
          <p:cNvSpPr>
            <a:spLocks noGrp="1"/>
          </p:cNvSpPr>
          <p:nvPr>
            <p:ph type="body" sz="quarter" idx="30" hasCustomPrompt="1"/>
          </p:nvPr>
        </p:nvSpPr>
        <p:spPr>
          <a:xfrm>
            <a:off x="5681750" y="942997"/>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Capco’s approach</a:t>
            </a:r>
          </a:p>
        </p:txBody>
      </p:sp>
      <p:sp>
        <p:nvSpPr>
          <p:cNvPr id="29" name="Picture Placeholder 4">
            <a:extLst>
              <a:ext uri="{FF2B5EF4-FFF2-40B4-BE49-F238E27FC236}">
                <a16:creationId xmlns:a16="http://schemas.microsoft.com/office/drawing/2014/main" id="{FABA7A38-C61B-446B-A9AA-4BD28B19E081}"/>
              </a:ext>
            </a:extLst>
          </p:cNvPr>
          <p:cNvSpPr>
            <a:spLocks noGrp="1"/>
          </p:cNvSpPr>
          <p:nvPr>
            <p:ph type="pic" sz="quarter" idx="31" hasCustomPrompt="1"/>
          </p:nvPr>
        </p:nvSpPr>
        <p:spPr>
          <a:xfrm>
            <a:off x="5681750" y="1151319"/>
            <a:ext cx="2926080" cy="9144"/>
          </a:xfrm>
          <a:solidFill>
            <a:schemeClr val="accent1"/>
          </a:solidFill>
        </p:spPr>
        <p:txBody>
          <a:bodyPr/>
          <a:lstStyle>
            <a:lvl1pPr>
              <a:defRPr b="0" i="0"/>
            </a:lvl1pPr>
          </a:lstStyle>
          <a:p>
            <a:r>
              <a:rPr lang="en-US"/>
              <a:t> </a:t>
            </a:r>
          </a:p>
        </p:txBody>
      </p:sp>
      <p:sp>
        <p:nvSpPr>
          <p:cNvPr id="30" name="Text Placeholder 9">
            <a:extLst>
              <a:ext uri="{FF2B5EF4-FFF2-40B4-BE49-F238E27FC236}">
                <a16:creationId xmlns:a16="http://schemas.microsoft.com/office/drawing/2014/main" id="{A08BA19F-2C87-43A0-A84A-0424DE1605B8}"/>
              </a:ext>
            </a:extLst>
          </p:cNvPr>
          <p:cNvSpPr>
            <a:spLocks noGrp="1"/>
          </p:cNvSpPr>
          <p:nvPr>
            <p:ph type="body" sz="quarter" idx="32" hasCustomPrompt="1"/>
          </p:nvPr>
        </p:nvSpPr>
        <p:spPr>
          <a:xfrm>
            <a:off x="5681750" y="3611041"/>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Capco’s approach</a:t>
            </a:r>
          </a:p>
        </p:txBody>
      </p:sp>
      <p:sp>
        <p:nvSpPr>
          <p:cNvPr id="31" name="Picture Placeholder 4">
            <a:extLst>
              <a:ext uri="{FF2B5EF4-FFF2-40B4-BE49-F238E27FC236}">
                <a16:creationId xmlns:a16="http://schemas.microsoft.com/office/drawing/2014/main" id="{5842ADB2-B128-46F4-85B8-AF39CC8F9DE6}"/>
              </a:ext>
            </a:extLst>
          </p:cNvPr>
          <p:cNvSpPr>
            <a:spLocks noGrp="1"/>
          </p:cNvSpPr>
          <p:nvPr>
            <p:ph type="pic" sz="quarter" idx="33" hasCustomPrompt="1"/>
          </p:nvPr>
        </p:nvSpPr>
        <p:spPr>
          <a:xfrm>
            <a:off x="5681750" y="3819363"/>
            <a:ext cx="2926080" cy="9144"/>
          </a:xfrm>
          <a:solidFill>
            <a:schemeClr val="accent1"/>
          </a:solidFill>
        </p:spPr>
        <p:txBody>
          <a:bodyPr/>
          <a:lstStyle>
            <a:lvl1pPr>
              <a:defRPr b="0" i="0"/>
            </a:lvl1pPr>
          </a:lstStyle>
          <a:p>
            <a:r>
              <a:rPr lang="en-US"/>
              <a:t> </a:t>
            </a:r>
          </a:p>
        </p:txBody>
      </p:sp>
      <p:sp>
        <p:nvSpPr>
          <p:cNvPr id="32" name="Content Placeholder 6">
            <a:extLst>
              <a:ext uri="{FF2B5EF4-FFF2-40B4-BE49-F238E27FC236}">
                <a16:creationId xmlns:a16="http://schemas.microsoft.com/office/drawing/2014/main" id="{3E774EF5-A69E-4F77-AD87-DD46B263DCF5}"/>
              </a:ext>
            </a:extLst>
          </p:cNvPr>
          <p:cNvSpPr>
            <a:spLocks noGrp="1"/>
          </p:cNvSpPr>
          <p:nvPr>
            <p:ph sz="quarter" idx="34"/>
          </p:nvPr>
        </p:nvSpPr>
        <p:spPr>
          <a:xfrm>
            <a:off x="8725574" y="1160463"/>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6">
            <a:extLst>
              <a:ext uri="{FF2B5EF4-FFF2-40B4-BE49-F238E27FC236}">
                <a16:creationId xmlns:a16="http://schemas.microsoft.com/office/drawing/2014/main" id="{4CB997F7-3464-40B0-84D6-521A05BE2E08}"/>
              </a:ext>
            </a:extLst>
          </p:cNvPr>
          <p:cNvSpPr>
            <a:spLocks noGrp="1"/>
          </p:cNvSpPr>
          <p:nvPr>
            <p:ph sz="quarter" idx="35"/>
          </p:nvPr>
        </p:nvSpPr>
        <p:spPr>
          <a:xfrm>
            <a:off x="8725574" y="3844904"/>
            <a:ext cx="2870200" cy="2387600"/>
          </a:xfrm>
          <a:solidFill>
            <a:schemeClr val="bg1">
              <a:lumMod val="95000"/>
            </a:schemeClr>
          </a:solidFill>
        </p:spPr>
        <p:txBody>
          <a:bodyPr lIns="274320" t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9">
            <a:extLst>
              <a:ext uri="{FF2B5EF4-FFF2-40B4-BE49-F238E27FC236}">
                <a16:creationId xmlns:a16="http://schemas.microsoft.com/office/drawing/2014/main" id="{5104AF14-D509-4DD4-B075-E5F948D1CD03}"/>
              </a:ext>
            </a:extLst>
          </p:cNvPr>
          <p:cNvSpPr>
            <a:spLocks noGrp="1"/>
          </p:cNvSpPr>
          <p:nvPr>
            <p:ph type="body" sz="quarter" idx="36" hasCustomPrompt="1"/>
          </p:nvPr>
        </p:nvSpPr>
        <p:spPr>
          <a:xfrm>
            <a:off x="8713048" y="942997"/>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benefits</a:t>
            </a:r>
          </a:p>
        </p:txBody>
      </p:sp>
      <p:sp>
        <p:nvSpPr>
          <p:cNvPr id="35" name="Picture Placeholder 4">
            <a:extLst>
              <a:ext uri="{FF2B5EF4-FFF2-40B4-BE49-F238E27FC236}">
                <a16:creationId xmlns:a16="http://schemas.microsoft.com/office/drawing/2014/main" id="{093AD284-FAE1-41A8-B7C1-E68DD9043CCC}"/>
              </a:ext>
            </a:extLst>
          </p:cNvPr>
          <p:cNvSpPr>
            <a:spLocks noGrp="1"/>
          </p:cNvSpPr>
          <p:nvPr>
            <p:ph type="pic" sz="quarter" idx="37" hasCustomPrompt="1"/>
          </p:nvPr>
        </p:nvSpPr>
        <p:spPr>
          <a:xfrm>
            <a:off x="8713048" y="1151319"/>
            <a:ext cx="2926080" cy="9144"/>
          </a:xfrm>
          <a:solidFill>
            <a:schemeClr val="accent1"/>
          </a:solidFill>
        </p:spPr>
        <p:txBody>
          <a:bodyPr/>
          <a:lstStyle>
            <a:lvl1pPr>
              <a:defRPr b="0" i="0"/>
            </a:lvl1pPr>
          </a:lstStyle>
          <a:p>
            <a:r>
              <a:rPr lang="en-US"/>
              <a:t> </a:t>
            </a:r>
          </a:p>
        </p:txBody>
      </p:sp>
      <p:sp>
        <p:nvSpPr>
          <p:cNvPr id="36" name="Text Placeholder 9">
            <a:extLst>
              <a:ext uri="{FF2B5EF4-FFF2-40B4-BE49-F238E27FC236}">
                <a16:creationId xmlns:a16="http://schemas.microsoft.com/office/drawing/2014/main" id="{393321AC-EF8F-4D9E-A966-44A78F962FB1}"/>
              </a:ext>
            </a:extLst>
          </p:cNvPr>
          <p:cNvSpPr>
            <a:spLocks noGrp="1"/>
          </p:cNvSpPr>
          <p:nvPr>
            <p:ph type="body" sz="quarter" idx="38" hasCustomPrompt="1"/>
          </p:nvPr>
        </p:nvSpPr>
        <p:spPr>
          <a:xfrm>
            <a:off x="8713048" y="3611041"/>
            <a:ext cx="2870199" cy="158750"/>
          </a:xfrm>
          <a:noFill/>
        </p:spPr>
        <p:txBody>
          <a:bodyPr anchor="ctr" anchorCtr="0">
            <a:noAutofit/>
          </a:bodyPr>
          <a:lstStyle>
            <a:lvl1pPr algn="l">
              <a:defRPr sz="1100" b="1" i="0" cap="all" baseline="0">
                <a:solidFill>
                  <a:schemeClr val="tx1"/>
                </a:solidFill>
                <a:latin typeface="Century Gothic" panose="020B0502020202020204" pitchFamily="34" charset="0"/>
              </a:defRPr>
            </a:lvl1pPr>
          </a:lstStyle>
          <a:p>
            <a:pPr lvl="0"/>
            <a:r>
              <a:rPr lang="en-US"/>
              <a:t>Client benefits</a:t>
            </a:r>
          </a:p>
        </p:txBody>
      </p:sp>
      <p:sp>
        <p:nvSpPr>
          <p:cNvPr id="37" name="Picture Placeholder 4">
            <a:extLst>
              <a:ext uri="{FF2B5EF4-FFF2-40B4-BE49-F238E27FC236}">
                <a16:creationId xmlns:a16="http://schemas.microsoft.com/office/drawing/2014/main" id="{F9F9185B-0C23-4466-A49B-9961A0EA75C9}"/>
              </a:ext>
            </a:extLst>
          </p:cNvPr>
          <p:cNvSpPr>
            <a:spLocks noGrp="1"/>
          </p:cNvSpPr>
          <p:nvPr>
            <p:ph type="pic" sz="quarter" idx="39" hasCustomPrompt="1"/>
          </p:nvPr>
        </p:nvSpPr>
        <p:spPr>
          <a:xfrm>
            <a:off x="8713048" y="3819363"/>
            <a:ext cx="2926080" cy="9144"/>
          </a:xfrm>
          <a:solidFill>
            <a:schemeClr val="accent1"/>
          </a:solidFill>
        </p:spPr>
        <p:txBody>
          <a:bodyPr/>
          <a:lstStyle>
            <a:lvl1pPr>
              <a:defRPr b="0" i="0"/>
            </a:lvl1pPr>
          </a:lstStyle>
          <a:p>
            <a:r>
              <a:rPr lang="en-US"/>
              <a:t> </a:t>
            </a:r>
          </a:p>
        </p:txBody>
      </p:sp>
      <p:sp>
        <p:nvSpPr>
          <p:cNvPr id="38" name="Text Placeholder 9">
            <a:extLst>
              <a:ext uri="{FF2B5EF4-FFF2-40B4-BE49-F238E27FC236}">
                <a16:creationId xmlns:a16="http://schemas.microsoft.com/office/drawing/2014/main" id="{EA73B28A-D86E-4E98-9256-97CE90BE1F33}"/>
              </a:ext>
            </a:extLst>
          </p:cNvPr>
          <p:cNvSpPr>
            <a:spLocks noGrp="1"/>
          </p:cNvSpPr>
          <p:nvPr>
            <p:ph type="body" sz="quarter" idx="40" hasCustomPrompt="1"/>
          </p:nvPr>
        </p:nvSpPr>
        <p:spPr>
          <a:xfrm>
            <a:off x="551145" y="1402043"/>
            <a:ext cx="1767670" cy="476861"/>
          </a:xfrm>
          <a:noFill/>
        </p:spPr>
        <p:txBody>
          <a:bodyPr anchor="ctr" anchorCtr="0">
            <a:noAutofit/>
          </a:bodyPr>
          <a:lstStyle>
            <a:lvl1pPr algn="l">
              <a:defRPr sz="1600" b="1" i="0" cap="none" baseline="0">
                <a:solidFill>
                  <a:schemeClr val="accent1"/>
                </a:solidFill>
                <a:latin typeface="Century Gothic" panose="020B0502020202020204" pitchFamily="34" charset="0"/>
              </a:defRPr>
            </a:lvl1pPr>
          </a:lstStyle>
          <a:p>
            <a:pPr lvl="0"/>
            <a:r>
              <a:rPr lang="en-US"/>
              <a:t>Bank Name</a:t>
            </a:r>
          </a:p>
        </p:txBody>
      </p:sp>
      <p:sp>
        <p:nvSpPr>
          <p:cNvPr id="39" name="Text Placeholder 9">
            <a:extLst>
              <a:ext uri="{FF2B5EF4-FFF2-40B4-BE49-F238E27FC236}">
                <a16:creationId xmlns:a16="http://schemas.microsoft.com/office/drawing/2014/main" id="{EC41CA26-BF64-4016-8C29-E861D94F6A7B}"/>
              </a:ext>
            </a:extLst>
          </p:cNvPr>
          <p:cNvSpPr>
            <a:spLocks noGrp="1"/>
          </p:cNvSpPr>
          <p:nvPr>
            <p:ph type="body" sz="quarter" idx="41" hasCustomPrompt="1"/>
          </p:nvPr>
        </p:nvSpPr>
        <p:spPr>
          <a:xfrm>
            <a:off x="551145" y="1953188"/>
            <a:ext cx="1767670" cy="1203371"/>
          </a:xfrm>
          <a:noFill/>
        </p:spPr>
        <p:txBody>
          <a:bodyPr anchor="t" anchorCtr="0">
            <a:noAutofit/>
          </a:bodyPr>
          <a:lstStyle>
            <a:lvl1pPr algn="l">
              <a:defRPr sz="1200" b="0" i="0" cap="none" baseline="0">
                <a:solidFill>
                  <a:schemeClr val="tx1"/>
                </a:solidFill>
                <a:latin typeface="Century Gothic" panose="020B0502020202020204" pitchFamily="34" charset="0"/>
              </a:defRPr>
            </a:lvl1pPr>
          </a:lstStyle>
          <a:p>
            <a:pPr lvl="0"/>
            <a:r>
              <a:rPr lang="en-US"/>
              <a:t>Region:</a:t>
            </a:r>
          </a:p>
          <a:p>
            <a:pPr lvl="0"/>
            <a:r>
              <a:rPr lang="en-US"/>
              <a:t>Applicability:</a:t>
            </a:r>
          </a:p>
        </p:txBody>
      </p:sp>
      <p:sp>
        <p:nvSpPr>
          <p:cNvPr id="40" name="Text Placeholder 9">
            <a:extLst>
              <a:ext uri="{FF2B5EF4-FFF2-40B4-BE49-F238E27FC236}">
                <a16:creationId xmlns:a16="http://schemas.microsoft.com/office/drawing/2014/main" id="{531C2CD3-C003-4671-A576-6950D8B701E5}"/>
              </a:ext>
            </a:extLst>
          </p:cNvPr>
          <p:cNvSpPr>
            <a:spLocks noGrp="1"/>
          </p:cNvSpPr>
          <p:nvPr>
            <p:ph type="body" sz="quarter" idx="42" hasCustomPrompt="1"/>
          </p:nvPr>
        </p:nvSpPr>
        <p:spPr>
          <a:xfrm>
            <a:off x="551145" y="4195347"/>
            <a:ext cx="1767670" cy="476861"/>
          </a:xfrm>
          <a:noFill/>
        </p:spPr>
        <p:txBody>
          <a:bodyPr anchor="ctr" anchorCtr="0">
            <a:noAutofit/>
          </a:bodyPr>
          <a:lstStyle>
            <a:lvl1pPr algn="l">
              <a:defRPr sz="1600" b="1" i="0" cap="none" baseline="0">
                <a:solidFill>
                  <a:schemeClr val="accent1"/>
                </a:solidFill>
                <a:latin typeface="Century Gothic" panose="020B0502020202020204" pitchFamily="34" charset="0"/>
              </a:defRPr>
            </a:lvl1pPr>
          </a:lstStyle>
          <a:p>
            <a:pPr lvl="0"/>
            <a:r>
              <a:rPr lang="en-US"/>
              <a:t>Bank Name</a:t>
            </a:r>
          </a:p>
        </p:txBody>
      </p:sp>
      <p:sp>
        <p:nvSpPr>
          <p:cNvPr id="41" name="Text Placeholder 9">
            <a:extLst>
              <a:ext uri="{FF2B5EF4-FFF2-40B4-BE49-F238E27FC236}">
                <a16:creationId xmlns:a16="http://schemas.microsoft.com/office/drawing/2014/main" id="{B46A02CC-C5A1-48A4-A3A8-BE222621833B}"/>
              </a:ext>
            </a:extLst>
          </p:cNvPr>
          <p:cNvSpPr>
            <a:spLocks noGrp="1"/>
          </p:cNvSpPr>
          <p:nvPr>
            <p:ph type="body" sz="quarter" idx="43" hasCustomPrompt="1"/>
          </p:nvPr>
        </p:nvSpPr>
        <p:spPr>
          <a:xfrm>
            <a:off x="551145" y="4746492"/>
            <a:ext cx="1767670" cy="1203371"/>
          </a:xfrm>
          <a:noFill/>
        </p:spPr>
        <p:txBody>
          <a:bodyPr anchor="t" anchorCtr="0">
            <a:noAutofit/>
          </a:bodyPr>
          <a:lstStyle>
            <a:lvl1pPr algn="l">
              <a:defRPr sz="1200" b="0" i="0" cap="none" baseline="0">
                <a:solidFill>
                  <a:schemeClr val="tx1"/>
                </a:solidFill>
                <a:latin typeface="Century Gothic" panose="020B0502020202020204" pitchFamily="34" charset="0"/>
              </a:defRPr>
            </a:lvl1pPr>
          </a:lstStyle>
          <a:p>
            <a:pPr lvl="0"/>
            <a:r>
              <a:rPr lang="en-US"/>
              <a:t>Region:</a:t>
            </a:r>
          </a:p>
          <a:p>
            <a:pPr lvl="0"/>
            <a:r>
              <a:rPr lang="en-US"/>
              <a:t>Applicability:</a:t>
            </a:r>
          </a:p>
        </p:txBody>
      </p:sp>
      <p:sp>
        <p:nvSpPr>
          <p:cNvPr id="42" name="Footer Placeholder 3">
            <a:extLst>
              <a:ext uri="{FF2B5EF4-FFF2-40B4-BE49-F238E27FC236}">
                <a16:creationId xmlns:a16="http://schemas.microsoft.com/office/drawing/2014/main" id="{9C60C7AB-0C64-7B48-990B-F64DDE507FCC}"/>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230324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ini Profiles">
    <p:spTree>
      <p:nvGrpSpPr>
        <p:cNvPr id="1" name=""/>
        <p:cNvGrpSpPr/>
        <p:nvPr/>
      </p:nvGrpSpPr>
      <p:grpSpPr>
        <a:xfrm>
          <a:off x="0" y="0"/>
          <a:ext cx="0" cy="0"/>
          <a:chOff x="0" y="0"/>
          <a:chExt cx="0" cy="0"/>
        </a:xfrm>
      </p:grpSpPr>
      <p:sp>
        <p:nvSpPr>
          <p:cNvPr id="42" name="Text Placeholder 7">
            <a:extLst>
              <a:ext uri="{FF2B5EF4-FFF2-40B4-BE49-F238E27FC236}">
                <a16:creationId xmlns:a16="http://schemas.microsoft.com/office/drawing/2014/main" id="{6DF740CB-A261-446B-B086-C128BC325DFD}"/>
              </a:ext>
            </a:extLst>
          </p:cNvPr>
          <p:cNvSpPr>
            <a:spLocks noGrp="1"/>
          </p:cNvSpPr>
          <p:nvPr>
            <p:ph type="body" sz="quarter" idx="11" hasCustomPrompt="1"/>
          </p:nvPr>
        </p:nvSpPr>
        <p:spPr>
          <a:xfrm>
            <a:off x="542647" y="814367"/>
            <a:ext cx="11098999" cy="276999"/>
          </a:xfrm>
        </p:spPr>
        <p:txBody>
          <a:bodyPr wrap="square">
            <a:spAutoFit/>
          </a:bodyPr>
          <a:lstStyle>
            <a:lvl1pPr>
              <a:lnSpc>
                <a:spcPct val="90000"/>
              </a:lnSpc>
              <a:spcBef>
                <a:spcPts val="0"/>
              </a:spcBef>
              <a:defRPr sz="2000" b="0" i="0">
                <a:solidFill>
                  <a:schemeClr val="bg2">
                    <a:lumMod val="50000"/>
                  </a:schemeClr>
                </a:solidFill>
                <a:latin typeface="Century Gothic" panose="020B0502020202020204" pitchFamily="34" charset="0"/>
              </a:defRPr>
            </a:lvl1pPr>
          </a:lstStyle>
          <a:p>
            <a:pPr lvl="0"/>
            <a:r>
              <a:rPr lang="en-US"/>
              <a:t>Subtitle goes here</a:t>
            </a:r>
          </a:p>
        </p:txBody>
      </p:sp>
      <p:sp>
        <p:nvSpPr>
          <p:cNvPr id="43" name="Title Placeholder 1">
            <a:extLst>
              <a:ext uri="{FF2B5EF4-FFF2-40B4-BE49-F238E27FC236}">
                <a16:creationId xmlns:a16="http://schemas.microsoft.com/office/drawing/2014/main" id="{1976B05C-2649-4105-B7FF-9464D7233810}"/>
              </a:ext>
            </a:extLst>
          </p:cNvPr>
          <p:cNvSpPr>
            <a:spLocks noGrp="1"/>
          </p:cNvSpPr>
          <p:nvPr>
            <p:ph type="title" hasCustomPrompt="1"/>
          </p:nvPr>
        </p:nvSpPr>
        <p:spPr>
          <a:xfrm>
            <a:off x="541588" y="365126"/>
            <a:ext cx="11090274" cy="332399"/>
          </a:xfrm>
          <a:prstGeom prst="rect">
            <a:avLst/>
          </a:prstGeom>
        </p:spPr>
        <p:txBody>
          <a:bodyPr vert="horz" lIns="0" tIns="0" rIns="0" bIns="0" rtlCol="0" anchor="t" anchorCtr="0">
            <a:spAutoFit/>
          </a:bodyPr>
          <a:lstStyle>
            <a:lvl1pPr>
              <a:lnSpc>
                <a:spcPct val="90000"/>
              </a:lnSpc>
              <a:defRPr cap="all" baseline="0">
                <a:solidFill>
                  <a:schemeClr val="tx1"/>
                </a:solidFill>
              </a:defRPr>
            </a:lvl1pPr>
          </a:lstStyle>
          <a:p>
            <a:r>
              <a:rPr lang="en-US"/>
              <a:t>BIOS TEMPLATE</a:t>
            </a:r>
            <a:endParaRPr lang="en-GB"/>
          </a:p>
        </p:txBody>
      </p:sp>
      <p:sp>
        <p:nvSpPr>
          <p:cNvPr id="44" name="Picture Placeholder 33">
            <a:extLst>
              <a:ext uri="{FF2B5EF4-FFF2-40B4-BE49-F238E27FC236}">
                <a16:creationId xmlns:a16="http://schemas.microsoft.com/office/drawing/2014/main" id="{F003C5E9-C495-4F0B-BF82-2B4EFC52CB65}"/>
              </a:ext>
            </a:extLst>
          </p:cNvPr>
          <p:cNvSpPr>
            <a:spLocks noGrp="1"/>
          </p:cNvSpPr>
          <p:nvPr>
            <p:ph type="pic" sz="quarter" idx="29"/>
          </p:nvPr>
        </p:nvSpPr>
        <p:spPr>
          <a:xfrm>
            <a:off x="541134" y="1469230"/>
            <a:ext cx="876300" cy="808038"/>
          </a:xfrm>
          <a:solidFill>
            <a:schemeClr val="bg2"/>
          </a:solidFill>
        </p:spPr>
        <p:txBody>
          <a:bodyPr anchor="ctr"/>
          <a:lstStyle>
            <a:lvl1pPr algn="ctr">
              <a:defRPr/>
            </a:lvl1pPr>
          </a:lstStyle>
          <a:p>
            <a:r>
              <a:rPr lang="en-US"/>
              <a:t>Click icon to add picture</a:t>
            </a:r>
          </a:p>
        </p:txBody>
      </p:sp>
      <p:sp>
        <p:nvSpPr>
          <p:cNvPr id="45" name="Text Placeholder 2">
            <a:extLst>
              <a:ext uri="{FF2B5EF4-FFF2-40B4-BE49-F238E27FC236}">
                <a16:creationId xmlns:a16="http://schemas.microsoft.com/office/drawing/2014/main" id="{1672E28C-807E-4B61-BA47-F046E2F4DD9F}"/>
              </a:ext>
            </a:extLst>
          </p:cNvPr>
          <p:cNvSpPr>
            <a:spLocks noGrp="1"/>
          </p:cNvSpPr>
          <p:nvPr>
            <p:ph type="body" sz="quarter" idx="30" hasCustomPrompt="1"/>
          </p:nvPr>
        </p:nvSpPr>
        <p:spPr>
          <a:xfrm>
            <a:off x="1511299" y="14684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46" name="Picture Placeholder 33">
            <a:extLst>
              <a:ext uri="{FF2B5EF4-FFF2-40B4-BE49-F238E27FC236}">
                <a16:creationId xmlns:a16="http://schemas.microsoft.com/office/drawing/2014/main" id="{63A389A5-65D7-4905-B0BD-3C2DF3450658}"/>
              </a:ext>
            </a:extLst>
          </p:cNvPr>
          <p:cNvSpPr>
            <a:spLocks noGrp="1"/>
          </p:cNvSpPr>
          <p:nvPr>
            <p:ph type="pic" sz="quarter" idx="31"/>
          </p:nvPr>
        </p:nvSpPr>
        <p:spPr>
          <a:xfrm>
            <a:off x="541134" y="2637630"/>
            <a:ext cx="876300" cy="808038"/>
          </a:xfrm>
          <a:solidFill>
            <a:schemeClr val="bg2"/>
          </a:solidFill>
        </p:spPr>
        <p:txBody>
          <a:bodyPr anchor="ctr"/>
          <a:lstStyle>
            <a:lvl1pPr algn="ctr">
              <a:defRPr/>
            </a:lvl1pPr>
          </a:lstStyle>
          <a:p>
            <a:r>
              <a:rPr lang="en-US"/>
              <a:t>Click icon to add picture</a:t>
            </a:r>
          </a:p>
        </p:txBody>
      </p:sp>
      <p:sp>
        <p:nvSpPr>
          <p:cNvPr id="47" name="Text Placeholder 2">
            <a:extLst>
              <a:ext uri="{FF2B5EF4-FFF2-40B4-BE49-F238E27FC236}">
                <a16:creationId xmlns:a16="http://schemas.microsoft.com/office/drawing/2014/main" id="{B3F44EDD-E383-4EDA-8C75-C95DA7E2217E}"/>
              </a:ext>
            </a:extLst>
          </p:cNvPr>
          <p:cNvSpPr>
            <a:spLocks noGrp="1"/>
          </p:cNvSpPr>
          <p:nvPr>
            <p:ph type="body" sz="quarter" idx="32" hasCustomPrompt="1"/>
          </p:nvPr>
        </p:nvSpPr>
        <p:spPr>
          <a:xfrm>
            <a:off x="1511299" y="26368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48" name="Picture Placeholder 33">
            <a:extLst>
              <a:ext uri="{FF2B5EF4-FFF2-40B4-BE49-F238E27FC236}">
                <a16:creationId xmlns:a16="http://schemas.microsoft.com/office/drawing/2014/main" id="{2FAD680A-FA79-43A4-8B73-772C5604264C}"/>
              </a:ext>
            </a:extLst>
          </p:cNvPr>
          <p:cNvSpPr>
            <a:spLocks noGrp="1"/>
          </p:cNvSpPr>
          <p:nvPr>
            <p:ph type="pic" sz="quarter" idx="33"/>
          </p:nvPr>
        </p:nvSpPr>
        <p:spPr>
          <a:xfrm>
            <a:off x="541134" y="3818730"/>
            <a:ext cx="876300" cy="808038"/>
          </a:xfrm>
          <a:solidFill>
            <a:schemeClr val="bg2"/>
          </a:solidFill>
        </p:spPr>
        <p:txBody>
          <a:bodyPr anchor="ctr"/>
          <a:lstStyle>
            <a:lvl1pPr algn="ctr">
              <a:defRPr/>
            </a:lvl1pPr>
          </a:lstStyle>
          <a:p>
            <a:r>
              <a:rPr lang="en-US"/>
              <a:t>Click icon to add picture</a:t>
            </a:r>
          </a:p>
        </p:txBody>
      </p:sp>
      <p:sp>
        <p:nvSpPr>
          <p:cNvPr id="49" name="Text Placeholder 2">
            <a:extLst>
              <a:ext uri="{FF2B5EF4-FFF2-40B4-BE49-F238E27FC236}">
                <a16:creationId xmlns:a16="http://schemas.microsoft.com/office/drawing/2014/main" id="{E2C6D1C3-04BA-4932-BE11-D32AA2DA5439}"/>
              </a:ext>
            </a:extLst>
          </p:cNvPr>
          <p:cNvSpPr>
            <a:spLocks noGrp="1"/>
          </p:cNvSpPr>
          <p:nvPr>
            <p:ph type="body" sz="quarter" idx="34" hasCustomPrompt="1"/>
          </p:nvPr>
        </p:nvSpPr>
        <p:spPr>
          <a:xfrm>
            <a:off x="1511299" y="38179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50" name="Picture Placeholder 33">
            <a:extLst>
              <a:ext uri="{FF2B5EF4-FFF2-40B4-BE49-F238E27FC236}">
                <a16:creationId xmlns:a16="http://schemas.microsoft.com/office/drawing/2014/main" id="{EDBE08CB-8CA5-4936-87DE-AE9DD4253B21}"/>
              </a:ext>
            </a:extLst>
          </p:cNvPr>
          <p:cNvSpPr>
            <a:spLocks noGrp="1"/>
          </p:cNvSpPr>
          <p:nvPr>
            <p:ph type="pic" sz="quarter" idx="35"/>
          </p:nvPr>
        </p:nvSpPr>
        <p:spPr>
          <a:xfrm>
            <a:off x="541134" y="5050630"/>
            <a:ext cx="876300" cy="808038"/>
          </a:xfrm>
          <a:solidFill>
            <a:schemeClr val="bg2"/>
          </a:solidFill>
        </p:spPr>
        <p:txBody>
          <a:bodyPr anchor="ctr"/>
          <a:lstStyle>
            <a:lvl1pPr algn="ctr">
              <a:defRPr/>
            </a:lvl1pPr>
          </a:lstStyle>
          <a:p>
            <a:r>
              <a:rPr lang="en-US"/>
              <a:t>Click icon to add picture</a:t>
            </a:r>
          </a:p>
        </p:txBody>
      </p:sp>
      <p:sp>
        <p:nvSpPr>
          <p:cNvPr id="51" name="Text Placeholder 2">
            <a:extLst>
              <a:ext uri="{FF2B5EF4-FFF2-40B4-BE49-F238E27FC236}">
                <a16:creationId xmlns:a16="http://schemas.microsoft.com/office/drawing/2014/main" id="{484E0E78-1B02-4EBF-BAB2-4A6A4F0FC01D}"/>
              </a:ext>
            </a:extLst>
          </p:cNvPr>
          <p:cNvSpPr>
            <a:spLocks noGrp="1"/>
          </p:cNvSpPr>
          <p:nvPr>
            <p:ph type="body" sz="quarter" idx="36" hasCustomPrompt="1"/>
          </p:nvPr>
        </p:nvSpPr>
        <p:spPr>
          <a:xfrm>
            <a:off x="1511299" y="5049838"/>
            <a:ext cx="10110841" cy="808037"/>
          </a:xfrm>
        </p:spPr>
        <p:txBody>
          <a:bodyPr/>
          <a:lstStyle>
            <a:lvl1pPr>
              <a:defRPr b="0">
                <a:solidFill>
                  <a:schemeClr val="accent1"/>
                </a:solidFill>
              </a:defRPr>
            </a:lvl1pPr>
            <a:lvl2pPr marL="0" marR="0"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b="0"/>
            </a:lvl2pPr>
          </a:lstStyle>
          <a:p>
            <a:pPr lvl="0"/>
            <a:r>
              <a:rPr lang="en-US"/>
              <a:t>First, Last Name</a:t>
            </a:r>
          </a:p>
          <a:p>
            <a:pPr lvl="1"/>
            <a:r>
              <a:rPr lang="en-US"/>
              <a:t>Type in biography here</a:t>
            </a:r>
          </a:p>
          <a:p>
            <a:pPr marL="0" marR="0" lvl="1" indent="0" algn="l" defTabSz="914400" rtl="0" eaLnBrk="1" fontAlgn="auto" latinLnBrk="0" hangingPunct="1">
              <a:lnSpc>
                <a:spcPct val="100000"/>
              </a:lnSpc>
              <a:spcBef>
                <a:spcPts val="300"/>
              </a:spcBef>
              <a:spcAft>
                <a:spcPts val="0"/>
              </a:spcAft>
              <a:buClrTx/>
              <a:buSzTx/>
              <a:buFont typeface="Arial Narrow" panose="020B0606020202030204" pitchFamily="34" charset="0"/>
              <a:buNone/>
              <a:tabLst/>
              <a:defRPr/>
            </a:pPr>
            <a:r>
              <a:rPr lang="en-US"/>
              <a:t>Type in biography here</a:t>
            </a:r>
          </a:p>
          <a:p>
            <a:pPr lvl="1"/>
            <a:endParaRPr lang="en-US"/>
          </a:p>
          <a:p>
            <a:pPr lvl="1"/>
            <a:endParaRPr lang="en-US"/>
          </a:p>
        </p:txBody>
      </p:sp>
      <p:sp>
        <p:nvSpPr>
          <p:cNvPr id="13" name="Footer Placeholder 3">
            <a:extLst>
              <a:ext uri="{FF2B5EF4-FFF2-40B4-BE49-F238E27FC236}">
                <a16:creationId xmlns:a16="http://schemas.microsoft.com/office/drawing/2014/main" id="{05361607-187A-5A4B-B9B0-F305D4C86979}"/>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013628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Profile Whit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45182A4-4135-4B5D-830C-BB55D2E262E8}"/>
              </a:ext>
            </a:extLst>
          </p:cNvPr>
          <p:cNvSpPr>
            <a:spLocks noGrp="1"/>
          </p:cNvSpPr>
          <p:nvPr>
            <p:ph type="pic" sz="quarter" idx="11"/>
          </p:nvPr>
        </p:nvSpPr>
        <p:spPr>
          <a:xfrm>
            <a:off x="565150" y="598488"/>
            <a:ext cx="1864898" cy="1738312"/>
          </a:xfrm>
          <a:solidFill>
            <a:schemeClr val="bg2"/>
          </a:solidFill>
        </p:spPr>
        <p:txBody>
          <a:bodyPr anchor="ctr" anchorCtr="0"/>
          <a:lstStyle>
            <a:lvl1pPr algn="ctr">
              <a:defRPr/>
            </a:lvl1pPr>
          </a:lstStyle>
          <a:p>
            <a:r>
              <a:rPr lang="en-US"/>
              <a:t>Click icon to add picture</a:t>
            </a:r>
          </a:p>
        </p:txBody>
      </p:sp>
      <p:sp>
        <p:nvSpPr>
          <p:cNvPr id="14" name="Text Placeholder 7">
            <a:extLst>
              <a:ext uri="{FF2B5EF4-FFF2-40B4-BE49-F238E27FC236}">
                <a16:creationId xmlns:a16="http://schemas.microsoft.com/office/drawing/2014/main" id="{4EB9E6B5-C653-412F-B2B4-86DA5145B552}"/>
              </a:ext>
            </a:extLst>
          </p:cNvPr>
          <p:cNvSpPr>
            <a:spLocks noGrp="1"/>
          </p:cNvSpPr>
          <p:nvPr>
            <p:ph type="body" sz="quarter" idx="12" hasCustomPrompt="1"/>
          </p:nvPr>
        </p:nvSpPr>
        <p:spPr>
          <a:xfrm>
            <a:off x="565150" y="2454274"/>
            <a:ext cx="1864898" cy="310407"/>
          </a:xfrm>
        </p:spPr>
        <p:txBody>
          <a:bodyPr>
            <a:normAutofit/>
          </a:bodyPr>
          <a:lstStyle>
            <a:lvl1pPr algn="ctr">
              <a:defRPr sz="1400" b="1" i="0">
                <a:solidFill>
                  <a:schemeClr val="tx1"/>
                </a:solidFill>
                <a:latin typeface="Century Gothic" panose="020B0502020202020204" pitchFamily="34" charset="0"/>
              </a:defRPr>
            </a:lvl1pPr>
          </a:lstStyle>
          <a:p>
            <a:pPr lvl="0"/>
            <a:r>
              <a:rPr lang="en-US"/>
              <a:t>Enter Name</a:t>
            </a:r>
          </a:p>
        </p:txBody>
      </p:sp>
      <p:sp>
        <p:nvSpPr>
          <p:cNvPr id="15" name="Text Placeholder 7">
            <a:extLst>
              <a:ext uri="{FF2B5EF4-FFF2-40B4-BE49-F238E27FC236}">
                <a16:creationId xmlns:a16="http://schemas.microsoft.com/office/drawing/2014/main" id="{F9862386-5521-40AC-A884-A3C145DCE38F}"/>
              </a:ext>
            </a:extLst>
          </p:cNvPr>
          <p:cNvSpPr>
            <a:spLocks noGrp="1"/>
          </p:cNvSpPr>
          <p:nvPr>
            <p:ph type="body" sz="quarter" idx="13" hasCustomPrompt="1"/>
          </p:nvPr>
        </p:nvSpPr>
        <p:spPr>
          <a:xfrm>
            <a:off x="565150" y="2729846"/>
            <a:ext cx="1864898" cy="310407"/>
          </a:xfrm>
        </p:spPr>
        <p:txBody>
          <a:bodyPr>
            <a:normAutofit/>
          </a:bodyPr>
          <a:lstStyle>
            <a:lvl1pPr algn="ctr">
              <a:defRPr sz="1200" b="0" i="0">
                <a:solidFill>
                  <a:schemeClr val="accent3"/>
                </a:solidFill>
                <a:latin typeface="Century Gothic" panose="020B0502020202020204" pitchFamily="34" charset="0"/>
              </a:defRPr>
            </a:lvl1pPr>
          </a:lstStyle>
          <a:p>
            <a:pPr lvl="0"/>
            <a:r>
              <a:rPr lang="en-US"/>
              <a:t>Enter Title </a:t>
            </a:r>
          </a:p>
        </p:txBody>
      </p:sp>
      <p:sp>
        <p:nvSpPr>
          <p:cNvPr id="16" name="Text Placeholder 42">
            <a:extLst>
              <a:ext uri="{FF2B5EF4-FFF2-40B4-BE49-F238E27FC236}">
                <a16:creationId xmlns:a16="http://schemas.microsoft.com/office/drawing/2014/main" id="{FBCF4504-EBFD-477D-B989-D0A6605B25BA}"/>
              </a:ext>
            </a:extLst>
          </p:cNvPr>
          <p:cNvSpPr>
            <a:spLocks noGrp="1"/>
          </p:cNvSpPr>
          <p:nvPr>
            <p:ph type="body" sz="quarter" idx="14" hasCustomPrompt="1"/>
          </p:nvPr>
        </p:nvSpPr>
        <p:spPr>
          <a:xfrm>
            <a:off x="565150" y="3131594"/>
            <a:ext cx="1864899" cy="242609"/>
          </a:xfrm>
        </p:spPr>
        <p:txBody>
          <a:bodyPr>
            <a:normAutofit/>
          </a:bodyPr>
          <a:lstStyle>
            <a:lvl1pPr algn="ctr">
              <a:defRPr sz="1200" b="1" i="0">
                <a:latin typeface="Century Gothic" panose="020B0502020202020204" pitchFamily="34" charset="0"/>
              </a:defRPr>
            </a:lvl1pPr>
          </a:lstStyle>
          <a:p>
            <a:pPr lvl="0"/>
            <a:r>
              <a:rPr lang="en-US"/>
              <a:t>Enter Experience</a:t>
            </a:r>
          </a:p>
        </p:txBody>
      </p:sp>
      <p:sp>
        <p:nvSpPr>
          <p:cNvPr id="17" name="Text Placeholder 44">
            <a:extLst>
              <a:ext uri="{FF2B5EF4-FFF2-40B4-BE49-F238E27FC236}">
                <a16:creationId xmlns:a16="http://schemas.microsoft.com/office/drawing/2014/main" id="{F091DD23-9A3A-43A4-ACBE-589361699D72}"/>
              </a:ext>
            </a:extLst>
          </p:cNvPr>
          <p:cNvSpPr>
            <a:spLocks noGrp="1"/>
          </p:cNvSpPr>
          <p:nvPr>
            <p:ph type="body" sz="quarter" idx="15"/>
          </p:nvPr>
        </p:nvSpPr>
        <p:spPr>
          <a:xfrm>
            <a:off x="3034392" y="598488"/>
            <a:ext cx="8709025" cy="1365250"/>
          </a:xfrm>
        </p:spPr>
        <p:txBody>
          <a:bodyPr>
            <a:noAutofit/>
          </a:bodyPr>
          <a:lstStyle>
            <a:lvl1pPr>
              <a:lnSpc>
                <a:spcPct val="90000"/>
              </a:lnSpc>
              <a:defRPr sz="1100">
                <a:solidFill>
                  <a:schemeClr val="accent3"/>
                </a:solidFill>
              </a:defRPr>
            </a:lvl1pPr>
          </a:lstStyle>
          <a:p>
            <a:pPr lvl="0"/>
            <a:r>
              <a:rPr lang="en-US"/>
              <a:t>Click to edit Master text styles</a:t>
            </a:r>
          </a:p>
        </p:txBody>
      </p:sp>
      <p:sp>
        <p:nvSpPr>
          <p:cNvPr id="18" name="Picture Placeholder 4">
            <a:extLst>
              <a:ext uri="{FF2B5EF4-FFF2-40B4-BE49-F238E27FC236}">
                <a16:creationId xmlns:a16="http://schemas.microsoft.com/office/drawing/2014/main" id="{F5B35DF2-5014-4873-A791-375441D83646}"/>
              </a:ext>
            </a:extLst>
          </p:cNvPr>
          <p:cNvSpPr>
            <a:spLocks noGrp="1"/>
          </p:cNvSpPr>
          <p:nvPr>
            <p:ph type="pic" sz="quarter" idx="27" hasCustomPrompt="1"/>
          </p:nvPr>
        </p:nvSpPr>
        <p:spPr>
          <a:xfrm>
            <a:off x="3034391" y="2035286"/>
            <a:ext cx="8595360" cy="9144"/>
          </a:xfrm>
          <a:solidFill>
            <a:schemeClr val="accent1"/>
          </a:solidFill>
        </p:spPr>
        <p:txBody>
          <a:bodyPr/>
          <a:lstStyle>
            <a:lvl1pPr>
              <a:defRPr b="0" i="0"/>
            </a:lvl1pPr>
          </a:lstStyle>
          <a:p>
            <a:r>
              <a:rPr lang="en-US"/>
              <a:t> </a:t>
            </a:r>
          </a:p>
        </p:txBody>
      </p:sp>
      <p:sp>
        <p:nvSpPr>
          <p:cNvPr id="19" name="Picture Placeholder 4">
            <a:extLst>
              <a:ext uri="{FF2B5EF4-FFF2-40B4-BE49-F238E27FC236}">
                <a16:creationId xmlns:a16="http://schemas.microsoft.com/office/drawing/2014/main" id="{0A21E375-4F51-4BF3-88B2-53D684C91139}"/>
              </a:ext>
            </a:extLst>
          </p:cNvPr>
          <p:cNvSpPr>
            <a:spLocks noGrp="1"/>
          </p:cNvSpPr>
          <p:nvPr>
            <p:ph type="pic" sz="quarter" idx="28" hasCustomPrompt="1"/>
          </p:nvPr>
        </p:nvSpPr>
        <p:spPr>
          <a:xfrm>
            <a:off x="861385" y="2987265"/>
            <a:ext cx="1188720" cy="9144"/>
          </a:xfrm>
          <a:solidFill>
            <a:schemeClr val="accent1"/>
          </a:solidFill>
        </p:spPr>
        <p:txBody>
          <a:bodyPr/>
          <a:lstStyle>
            <a:lvl1pPr>
              <a:defRPr b="0" i="0"/>
            </a:lvl1pPr>
          </a:lstStyle>
          <a:p>
            <a:r>
              <a:rPr lang="en-US"/>
              <a:t> </a:t>
            </a:r>
          </a:p>
        </p:txBody>
      </p:sp>
      <p:sp>
        <p:nvSpPr>
          <p:cNvPr id="20" name="Text Placeholder 53">
            <a:extLst>
              <a:ext uri="{FF2B5EF4-FFF2-40B4-BE49-F238E27FC236}">
                <a16:creationId xmlns:a16="http://schemas.microsoft.com/office/drawing/2014/main" id="{75012626-23EB-4730-BEBB-5FCE012D7EE5}"/>
              </a:ext>
            </a:extLst>
          </p:cNvPr>
          <p:cNvSpPr>
            <a:spLocks noGrp="1"/>
          </p:cNvSpPr>
          <p:nvPr>
            <p:ph type="body" sz="quarter" idx="30" hasCustomPrompt="1"/>
          </p:nvPr>
        </p:nvSpPr>
        <p:spPr>
          <a:xfrm>
            <a:off x="3033713" y="2182881"/>
            <a:ext cx="8709025" cy="241996"/>
          </a:xfrm>
        </p:spPr>
        <p:txBody>
          <a:bodyPr anchor="b"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US" b="1" i="0" u="none" strike="noStrike" smtClean="0">
                <a:effect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Enter Title</a:t>
            </a:r>
          </a:p>
        </p:txBody>
      </p:sp>
      <p:sp>
        <p:nvSpPr>
          <p:cNvPr id="21" name="Text Placeholder 42">
            <a:extLst>
              <a:ext uri="{FF2B5EF4-FFF2-40B4-BE49-F238E27FC236}">
                <a16:creationId xmlns:a16="http://schemas.microsoft.com/office/drawing/2014/main" id="{D34A1439-2ABC-4284-BC35-4729EE198918}"/>
              </a:ext>
            </a:extLst>
          </p:cNvPr>
          <p:cNvSpPr>
            <a:spLocks noGrp="1"/>
          </p:cNvSpPr>
          <p:nvPr>
            <p:ph type="body" sz="quarter" idx="32" hasCustomPrompt="1"/>
          </p:nvPr>
        </p:nvSpPr>
        <p:spPr>
          <a:xfrm>
            <a:off x="565150" y="3519900"/>
            <a:ext cx="1864899" cy="242609"/>
          </a:xfrm>
        </p:spPr>
        <p:txBody>
          <a:bodyPr anchor="b" anchorCtr="0">
            <a:normAutofit/>
          </a:bodyPr>
          <a:lstStyle>
            <a:lvl1pPr algn="l">
              <a:defRPr sz="1200" b="1" i="0">
                <a:latin typeface="Century Gothic" panose="020B0502020202020204" pitchFamily="34" charset="0"/>
              </a:defRPr>
            </a:lvl1pPr>
          </a:lstStyle>
          <a:p>
            <a:pPr lvl="0"/>
            <a:r>
              <a:rPr lang="en-US"/>
              <a:t>Enter Title</a:t>
            </a:r>
          </a:p>
        </p:txBody>
      </p:sp>
      <p:sp>
        <p:nvSpPr>
          <p:cNvPr id="22" name="Text Placeholder 63">
            <a:extLst>
              <a:ext uri="{FF2B5EF4-FFF2-40B4-BE49-F238E27FC236}">
                <a16:creationId xmlns:a16="http://schemas.microsoft.com/office/drawing/2014/main" id="{A6F29A29-ACB1-48DE-970D-630E7D7FED5C}"/>
              </a:ext>
            </a:extLst>
          </p:cNvPr>
          <p:cNvSpPr>
            <a:spLocks noGrp="1"/>
          </p:cNvSpPr>
          <p:nvPr>
            <p:ph type="body" sz="quarter" idx="33"/>
          </p:nvPr>
        </p:nvSpPr>
        <p:spPr>
          <a:xfrm>
            <a:off x="565150" y="3833050"/>
            <a:ext cx="1865313" cy="2404238"/>
          </a:xfrm>
        </p:spPr>
        <p:txBody>
          <a:bodyPr>
            <a:noAutofit/>
          </a:bodyPr>
          <a:lstStyle>
            <a:lvl1pPr>
              <a:lnSpc>
                <a:spcPct val="90000"/>
              </a:lnSpc>
              <a:defRPr sz="1000"/>
            </a:lvl1pPr>
            <a:lvl2pPr>
              <a:lnSpc>
                <a:spcPct val="90000"/>
              </a:lnSpc>
              <a:defRPr sz="1000"/>
            </a:lvl2pPr>
            <a:lvl3pPr>
              <a:lnSpc>
                <a:spcPct val="90000"/>
              </a:lnSpc>
              <a:defRPr sz="1000"/>
            </a:lvl3pPr>
            <a:lvl4pPr>
              <a:lnSpc>
                <a:spcPct val="90000"/>
              </a:lnSpc>
              <a:defRPr sz="1000"/>
            </a:lvl4pPr>
            <a:lvl5pPr>
              <a:lnSpc>
                <a:spcPct val="9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5">
            <a:extLst>
              <a:ext uri="{FF2B5EF4-FFF2-40B4-BE49-F238E27FC236}">
                <a16:creationId xmlns:a16="http://schemas.microsoft.com/office/drawing/2014/main" id="{A23308EF-F00C-4D8B-A37A-B7B146DF6C1D}"/>
              </a:ext>
            </a:extLst>
          </p:cNvPr>
          <p:cNvSpPr>
            <a:spLocks noGrp="1"/>
          </p:cNvSpPr>
          <p:nvPr>
            <p:ph type="body" sz="quarter" idx="34"/>
          </p:nvPr>
        </p:nvSpPr>
        <p:spPr>
          <a:xfrm>
            <a:off x="3033713" y="2472563"/>
            <a:ext cx="8709025" cy="3764725"/>
          </a:xfrm>
        </p:spPr>
        <p:txBody>
          <a:bodyPr>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3">
            <a:extLst>
              <a:ext uri="{FF2B5EF4-FFF2-40B4-BE49-F238E27FC236}">
                <a16:creationId xmlns:a16="http://schemas.microsoft.com/office/drawing/2014/main" id="{69EDD6C8-737E-3041-B9FB-1CEFB7E12609}"/>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04731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A6319D-9765-1E40-BAD7-0EEAE334DFAF}"/>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9E369E-1872-5445-A64B-EB840228E3BB}"/>
              </a:ext>
            </a:extLst>
          </p:cNvPr>
          <p:cNvPicPr>
            <a:picLocks noChangeAspect="1"/>
          </p:cNvPicPr>
          <p:nvPr/>
        </p:nvPicPr>
        <p:blipFill rotWithShape="1">
          <a:blip r:embed="rId2" cstate="screen">
            <a:alphaModFix amt="42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8" name="Title 1">
            <a:extLst>
              <a:ext uri="{FF2B5EF4-FFF2-40B4-BE49-F238E27FC236}">
                <a16:creationId xmlns:a16="http://schemas.microsoft.com/office/drawing/2014/main" id="{CFFC36E4-88C8-EB4F-9CCD-DB47D07012DF}"/>
              </a:ext>
            </a:extLst>
          </p:cNvPr>
          <p:cNvSpPr>
            <a:spLocks noGrp="1"/>
          </p:cNvSpPr>
          <p:nvPr>
            <p:ph type="title" hasCustomPrompt="1"/>
          </p:nvPr>
        </p:nvSpPr>
        <p:spPr>
          <a:xfrm>
            <a:off x="3479103" y="2427879"/>
            <a:ext cx="5233804" cy="664797"/>
          </a:xfrm>
          <a:blipFill dpi="0" rotWithShape="1">
            <a:blip r:embed="rId3" cstate="email">
              <a:extLst>
                <a:ext uri="{28A0092B-C50C-407E-A947-70E740481C1C}">
                  <a14:useLocalDpi xmlns:a14="http://schemas.microsoft.com/office/drawing/2010/main"/>
                </a:ext>
              </a:extLst>
            </a:blip>
            <a:srcRect/>
            <a:stretch>
              <a:fillRect l="20000" t="80000" r="20000" b="16000"/>
            </a:stretch>
          </a:blipFill>
        </p:spPr>
        <p:txBody>
          <a:bodyPr wrap="none" bIns="274320" anchor="b">
            <a:noAutofit/>
          </a:bodyPr>
          <a:lstStyle>
            <a:lvl1pPr algn="ctr">
              <a:defRPr sz="2800" b="0" u="none" baseline="0">
                <a:solidFill>
                  <a:schemeClr val="tx2"/>
                </a:solidFill>
                <a:uFill>
                  <a:solidFill>
                    <a:schemeClr val="accent1"/>
                  </a:solidFill>
                </a:uFill>
              </a:defRPr>
            </a:lvl1pPr>
          </a:lstStyle>
          <a:p>
            <a:r>
              <a:rPr lang="en-US"/>
              <a:t>Divider slide title goes here</a:t>
            </a:r>
            <a:endParaRPr lang="en-GB"/>
          </a:p>
        </p:txBody>
      </p:sp>
    </p:spTree>
    <p:extLst>
      <p:ext uri="{BB962C8B-B14F-4D97-AF65-F5344CB8AC3E}">
        <p14:creationId xmlns:p14="http://schemas.microsoft.com/office/powerpoint/2010/main" val="42686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Profile Black">
    <p:bg>
      <p:bgPr>
        <a:solidFill>
          <a:schemeClr val="tx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45182A4-4135-4B5D-830C-BB55D2E262E8}"/>
              </a:ext>
            </a:extLst>
          </p:cNvPr>
          <p:cNvSpPr>
            <a:spLocks noGrp="1"/>
          </p:cNvSpPr>
          <p:nvPr>
            <p:ph type="pic" sz="quarter" idx="11"/>
          </p:nvPr>
        </p:nvSpPr>
        <p:spPr>
          <a:xfrm>
            <a:off x="565150" y="598488"/>
            <a:ext cx="1864898" cy="1738312"/>
          </a:xfrm>
          <a:solidFill>
            <a:schemeClr val="bg2"/>
          </a:solidFill>
        </p:spPr>
        <p:txBody>
          <a:bodyPr anchor="ctr" anchorCtr="0"/>
          <a:lstStyle>
            <a:lvl1pPr algn="ctr">
              <a:defRPr/>
            </a:lvl1pPr>
          </a:lstStyle>
          <a:p>
            <a:r>
              <a:rPr lang="en-US"/>
              <a:t>Click icon to add picture</a:t>
            </a:r>
          </a:p>
        </p:txBody>
      </p:sp>
      <p:sp>
        <p:nvSpPr>
          <p:cNvPr id="14" name="Text Placeholder 7">
            <a:extLst>
              <a:ext uri="{FF2B5EF4-FFF2-40B4-BE49-F238E27FC236}">
                <a16:creationId xmlns:a16="http://schemas.microsoft.com/office/drawing/2014/main" id="{4EB9E6B5-C653-412F-B2B4-86DA5145B552}"/>
              </a:ext>
            </a:extLst>
          </p:cNvPr>
          <p:cNvSpPr>
            <a:spLocks noGrp="1"/>
          </p:cNvSpPr>
          <p:nvPr>
            <p:ph type="body" sz="quarter" idx="12" hasCustomPrompt="1"/>
          </p:nvPr>
        </p:nvSpPr>
        <p:spPr>
          <a:xfrm>
            <a:off x="565150" y="2454274"/>
            <a:ext cx="1864898" cy="310407"/>
          </a:xfrm>
        </p:spPr>
        <p:txBody>
          <a:bodyPr>
            <a:normAutofit/>
          </a:bodyPr>
          <a:lstStyle>
            <a:lvl1pPr algn="ctr">
              <a:defRPr sz="1400" b="1" i="0">
                <a:solidFill>
                  <a:schemeClr val="bg1"/>
                </a:solidFill>
                <a:latin typeface="Century Gothic" panose="020B0502020202020204" pitchFamily="34" charset="0"/>
              </a:defRPr>
            </a:lvl1pPr>
          </a:lstStyle>
          <a:p>
            <a:pPr lvl="0"/>
            <a:r>
              <a:rPr lang="en-US"/>
              <a:t>First &amp; Last Name</a:t>
            </a:r>
          </a:p>
        </p:txBody>
      </p:sp>
      <p:sp>
        <p:nvSpPr>
          <p:cNvPr id="15" name="Text Placeholder 7">
            <a:extLst>
              <a:ext uri="{FF2B5EF4-FFF2-40B4-BE49-F238E27FC236}">
                <a16:creationId xmlns:a16="http://schemas.microsoft.com/office/drawing/2014/main" id="{F9862386-5521-40AC-A884-A3C145DCE38F}"/>
              </a:ext>
            </a:extLst>
          </p:cNvPr>
          <p:cNvSpPr>
            <a:spLocks noGrp="1"/>
          </p:cNvSpPr>
          <p:nvPr>
            <p:ph type="body" sz="quarter" idx="13" hasCustomPrompt="1"/>
          </p:nvPr>
        </p:nvSpPr>
        <p:spPr>
          <a:xfrm>
            <a:off x="565150" y="2729846"/>
            <a:ext cx="1864898" cy="310407"/>
          </a:xfrm>
        </p:spPr>
        <p:txBody>
          <a:bodyPr>
            <a:normAutofit/>
          </a:bodyPr>
          <a:lstStyle>
            <a:lvl1pPr algn="ctr">
              <a:defRPr sz="1200" b="0" i="0">
                <a:solidFill>
                  <a:schemeClr val="bg1"/>
                </a:solidFill>
                <a:latin typeface="Century Gothic" panose="020B0502020202020204" pitchFamily="34" charset="0"/>
              </a:defRPr>
            </a:lvl1pPr>
          </a:lstStyle>
          <a:p>
            <a:pPr lvl="0"/>
            <a:r>
              <a:rPr lang="en-US"/>
              <a:t>Title </a:t>
            </a:r>
          </a:p>
        </p:txBody>
      </p:sp>
      <p:sp>
        <p:nvSpPr>
          <p:cNvPr id="16" name="Text Placeholder 42">
            <a:extLst>
              <a:ext uri="{FF2B5EF4-FFF2-40B4-BE49-F238E27FC236}">
                <a16:creationId xmlns:a16="http://schemas.microsoft.com/office/drawing/2014/main" id="{FBCF4504-EBFD-477D-B989-D0A6605B25BA}"/>
              </a:ext>
            </a:extLst>
          </p:cNvPr>
          <p:cNvSpPr>
            <a:spLocks noGrp="1"/>
          </p:cNvSpPr>
          <p:nvPr>
            <p:ph type="body" sz="quarter" idx="14" hasCustomPrompt="1"/>
          </p:nvPr>
        </p:nvSpPr>
        <p:spPr>
          <a:xfrm>
            <a:off x="565150" y="3131594"/>
            <a:ext cx="1864899" cy="242609"/>
          </a:xfrm>
        </p:spPr>
        <p:txBody>
          <a:bodyPr>
            <a:normAutofit/>
          </a:bodyPr>
          <a:lstStyle>
            <a:lvl1pPr algn="ctr">
              <a:defRPr sz="1200" b="1" i="0">
                <a:solidFill>
                  <a:schemeClr val="bg1"/>
                </a:solidFill>
                <a:latin typeface="Century Gothic" panose="020B0502020202020204" pitchFamily="34" charset="0"/>
              </a:defRPr>
            </a:lvl1pPr>
          </a:lstStyle>
          <a:p>
            <a:pPr lvl="0"/>
            <a:r>
              <a:rPr lang="en-US"/>
              <a:t>17+ years experience</a:t>
            </a:r>
          </a:p>
        </p:txBody>
      </p:sp>
      <p:sp>
        <p:nvSpPr>
          <p:cNvPr id="17" name="Text Placeholder 44">
            <a:extLst>
              <a:ext uri="{FF2B5EF4-FFF2-40B4-BE49-F238E27FC236}">
                <a16:creationId xmlns:a16="http://schemas.microsoft.com/office/drawing/2014/main" id="{F091DD23-9A3A-43A4-ACBE-589361699D72}"/>
              </a:ext>
            </a:extLst>
          </p:cNvPr>
          <p:cNvSpPr>
            <a:spLocks noGrp="1"/>
          </p:cNvSpPr>
          <p:nvPr>
            <p:ph type="body" sz="quarter" idx="15"/>
          </p:nvPr>
        </p:nvSpPr>
        <p:spPr>
          <a:xfrm>
            <a:off x="3034392" y="598488"/>
            <a:ext cx="8709025" cy="1365250"/>
          </a:xfrm>
        </p:spPr>
        <p:txBody>
          <a:bodyPr>
            <a:noAutofit/>
          </a:bodyPr>
          <a:lstStyle>
            <a:lvl1pPr>
              <a:lnSpc>
                <a:spcPct val="90000"/>
              </a:lnSpc>
              <a:defRPr sz="1100">
                <a:solidFill>
                  <a:schemeClr val="bg1"/>
                </a:solidFill>
              </a:defRPr>
            </a:lvl1pPr>
          </a:lstStyle>
          <a:p>
            <a:pPr lvl="0"/>
            <a:r>
              <a:rPr lang="en-US"/>
              <a:t>Click to edit Master text styles</a:t>
            </a:r>
          </a:p>
        </p:txBody>
      </p:sp>
      <p:sp>
        <p:nvSpPr>
          <p:cNvPr id="18" name="Picture Placeholder 4">
            <a:extLst>
              <a:ext uri="{FF2B5EF4-FFF2-40B4-BE49-F238E27FC236}">
                <a16:creationId xmlns:a16="http://schemas.microsoft.com/office/drawing/2014/main" id="{F5B35DF2-5014-4873-A791-375441D83646}"/>
              </a:ext>
            </a:extLst>
          </p:cNvPr>
          <p:cNvSpPr>
            <a:spLocks noGrp="1"/>
          </p:cNvSpPr>
          <p:nvPr>
            <p:ph type="pic" sz="quarter" idx="27" hasCustomPrompt="1"/>
          </p:nvPr>
        </p:nvSpPr>
        <p:spPr>
          <a:xfrm>
            <a:off x="3034391" y="2035286"/>
            <a:ext cx="8595360" cy="9144"/>
          </a:xfrm>
          <a:solidFill>
            <a:schemeClr val="accent1"/>
          </a:solidFill>
        </p:spPr>
        <p:txBody>
          <a:bodyPr/>
          <a:lstStyle>
            <a:lvl1pPr>
              <a:defRPr b="0" i="0"/>
            </a:lvl1pPr>
          </a:lstStyle>
          <a:p>
            <a:r>
              <a:rPr lang="en-US"/>
              <a:t> </a:t>
            </a:r>
          </a:p>
        </p:txBody>
      </p:sp>
      <p:sp>
        <p:nvSpPr>
          <p:cNvPr id="19" name="Picture Placeholder 4">
            <a:extLst>
              <a:ext uri="{FF2B5EF4-FFF2-40B4-BE49-F238E27FC236}">
                <a16:creationId xmlns:a16="http://schemas.microsoft.com/office/drawing/2014/main" id="{0A21E375-4F51-4BF3-88B2-53D684C91139}"/>
              </a:ext>
            </a:extLst>
          </p:cNvPr>
          <p:cNvSpPr>
            <a:spLocks noGrp="1"/>
          </p:cNvSpPr>
          <p:nvPr>
            <p:ph type="pic" sz="quarter" idx="28" hasCustomPrompt="1"/>
          </p:nvPr>
        </p:nvSpPr>
        <p:spPr>
          <a:xfrm>
            <a:off x="861385" y="2987265"/>
            <a:ext cx="1188720" cy="9144"/>
          </a:xfrm>
          <a:solidFill>
            <a:schemeClr val="accent1"/>
          </a:solidFill>
        </p:spPr>
        <p:txBody>
          <a:bodyPr/>
          <a:lstStyle>
            <a:lvl1pPr>
              <a:defRPr b="0" i="0">
                <a:solidFill>
                  <a:schemeClr val="bg1"/>
                </a:solidFill>
              </a:defRPr>
            </a:lvl1pPr>
          </a:lstStyle>
          <a:p>
            <a:r>
              <a:rPr lang="en-US"/>
              <a:t> </a:t>
            </a:r>
          </a:p>
        </p:txBody>
      </p:sp>
      <p:sp>
        <p:nvSpPr>
          <p:cNvPr id="20" name="Text Placeholder 53">
            <a:extLst>
              <a:ext uri="{FF2B5EF4-FFF2-40B4-BE49-F238E27FC236}">
                <a16:creationId xmlns:a16="http://schemas.microsoft.com/office/drawing/2014/main" id="{75012626-23EB-4730-BEBB-5FCE012D7EE5}"/>
              </a:ext>
            </a:extLst>
          </p:cNvPr>
          <p:cNvSpPr>
            <a:spLocks noGrp="1"/>
          </p:cNvSpPr>
          <p:nvPr>
            <p:ph type="body" sz="quarter" idx="30" hasCustomPrompt="1"/>
          </p:nvPr>
        </p:nvSpPr>
        <p:spPr>
          <a:xfrm>
            <a:off x="3033713" y="2182881"/>
            <a:ext cx="8709025" cy="241996"/>
          </a:xfrm>
        </p:spPr>
        <p:txBody>
          <a:bodyPr anchor="b" anchorCtr="0"/>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en-US" b="1" i="0" u="none" strike="noStrike" smtClean="0">
                <a:solidFill>
                  <a:schemeClr val="bg1"/>
                </a:solidFill>
                <a:effect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Relevant Experience </a:t>
            </a:r>
          </a:p>
        </p:txBody>
      </p:sp>
      <p:sp>
        <p:nvSpPr>
          <p:cNvPr id="21" name="Text Placeholder 42">
            <a:extLst>
              <a:ext uri="{FF2B5EF4-FFF2-40B4-BE49-F238E27FC236}">
                <a16:creationId xmlns:a16="http://schemas.microsoft.com/office/drawing/2014/main" id="{D34A1439-2ABC-4284-BC35-4729EE198918}"/>
              </a:ext>
            </a:extLst>
          </p:cNvPr>
          <p:cNvSpPr>
            <a:spLocks noGrp="1"/>
          </p:cNvSpPr>
          <p:nvPr>
            <p:ph type="body" sz="quarter" idx="32" hasCustomPrompt="1"/>
          </p:nvPr>
        </p:nvSpPr>
        <p:spPr>
          <a:xfrm>
            <a:off x="565150" y="3519900"/>
            <a:ext cx="1864899" cy="242609"/>
          </a:xfrm>
        </p:spPr>
        <p:txBody>
          <a:bodyPr anchor="b" anchorCtr="0">
            <a:normAutofit/>
          </a:bodyPr>
          <a:lstStyle>
            <a:lvl1pPr algn="l">
              <a:defRPr sz="1200" b="1" i="0">
                <a:solidFill>
                  <a:schemeClr val="bg1"/>
                </a:solidFill>
                <a:latin typeface="Century Gothic" panose="020B0502020202020204" pitchFamily="34" charset="0"/>
              </a:defRPr>
            </a:lvl1pPr>
          </a:lstStyle>
          <a:p>
            <a:pPr lvl="0"/>
            <a:r>
              <a:rPr lang="en-US"/>
              <a:t>Functional Expertise</a:t>
            </a:r>
          </a:p>
        </p:txBody>
      </p:sp>
      <p:sp>
        <p:nvSpPr>
          <p:cNvPr id="22" name="Text Placeholder 63">
            <a:extLst>
              <a:ext uri="{FF2B5EF4-FFF2-40B4-BE49-F238E27FC236}">
                <a16:creationId xmlns:a16="http://schemas.microsoft.com/office/drawing/2014/main" id="{A6F29A29-ACB1-48DE-970D-630E7D7FED5C}"/>
              </a:ext>
            </a:extLst>
          </p:cNvPr>
          <p:cNvSpPr>
            <a:spLocks noGrp="1"/>
          </p:cNvSpPr>
          <p:nvPr>
            <p:ph type="body" sz="quarter" idx="33"/>
          </p:nvPr>
        </p:nvSpPr>
        <p:spPr>
          <a:xfrm>
            <a:off x="565150" y="3833050"/>
            <a:ext cx="1865313" cy="2404238"/>
          </a:xfrm>
        </p:spPr>
        <p:txBody>
          <a:bodyPr>
            <a:noAutofit/>
          </a:bodyPr>
          <a:lstStyle>
            <a:lvl1pPr>
              <a:lnSpc>
                <a:spcPct val="90000"/>
              </a:lnSpc>
              <a:defRPr sz="1000">
                <a:solidFill>
                  <a:schemeClr val="bg1"/>
                </a:solidFill>
              </a:defRPr>
            </a:lvl1pPr>
            <a:lvl2pPr>
              <a:lnSpc>
                <a:spcPct val="90000"/>
              </a:lnSpc>
              <a:defRPr sz="1000">
                <a:solidFill>
                  <a:schemeClr val="bg1"/>
                </a:solidFill>
              </a:defRPr>
            </a:lvl2pPr>
            <a:lvl3pPr>
              <a:lnSpc>
                <a:spcPct val="90000"/>
              </a:lnSpc>
              <a:defRPr sz="1000">
                <a:solidFill>
                  <a:schemeClr val="bg1"/>
                </a:solidFill>
              </a:defRPr>
            </a:lvl3pPr>
            <a:lvl4pPr>
              <a:lnSpc>
                <a:spcPct val="90000"/>
              </a:lnSpc>
              <a:defRPr sz="1000">
                <a:solidFill>
                  <a:schemeClr val="bg1"/>
                </a:solidFill>
              </a:defRPr>
            </a:lvl4pPr>
            <a:lvl5pPr>
              <a:lnSpc>
                <a:spcPct val="90000"/>
              </a:lnSpc>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5">
            <a:extLst>
              <a:ext uri="{FF2B5EF4-FFF2-40B4-BE49-F238E27FC236}">
                <a16:creationId xmlns:a16="http://schemas.microsoft.com/office/drawing/2014/main" id="{A23308EF-F00C-4D8B-A37A-B7B146DF6C1D}"/>
              </a:ext>
            </a:extLst>
          </p:cNvPr>
          <p:cNvSpPr>
            <a:spLocks noGrp="1"/>
          </p:cNvSpPr>
          <p:nvPr>
            <p:ph type="body" sz="quarter" idx="34"/>
          </p:nvPr>
        </p:nvSpPr>
        <p:spPr>
          <a:xfrm>
            <a:off x="3033713" y="2472563"/>
            <a:ext cx="8709025" cy="3764725"/>
          </a:xfrm>
        </p:spPr>
        <p:txBody>
          <a:bodyPr>
            <a:noAutofit/>
          </a:bodyPr>
          <a:lstStyle>
            <a:lvl1pPr>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3">
            <a:extLst>
              <a:ext uri="{FF2B5EF4-FFF2-40B4-BE49-F238E27FC236}">
                <a16:creationId xmlns:a16="http://schemas.microsoft.com/office/drawing/2014/main" id="{31FC085C-394E-6C42-9D2E-EB24A0B191B6}"/>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41186163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eadership Profile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C02E3EE-F39B-4980-9CDE-0403FB9BE278}"/>
              </a:ext>
            </a:extLst>
          </p:cNvPr>
          <p:cNvSpPr>
            <a:spLocks noGrp="1"/>
          </p:cNvSpPr>
          <p:nvPr>
            <p:ph type="title" hasCustomPrompt="1"/>
          </p:nvPr>
        </p:nvSpPr>
        <p:spPr>
          <a:xfrm>
            <a:off x="541588" y="366131"/>
            <a:ext cx="11098490" cy="332399"/>
          </a:xfrm>
        </p:spPr>
        <p:txBody>
          <a:bodyPr/>
          <a:lstStyle>
            <a:lvl1pPr>
              <a:defRPr/>
            </a:lvl1pPr>
          </a:lstStyle>
          <a:p>
            <a:r>
              <a:rPr lang="en-US"/>
              <a:t>Leadership and management </a:t>
            </a:r>
          </a:p>
        </p:txBody>
      </p:sp>
      <p:sp>
        <p:nvSpPr>
          <p:cNvPr id="15" name="Picture Placeholder 4">
            <a:extLst>
              <a:ext uri="{FF2B5EF4-FFF2-40B4-BE49-F238E27FC236}">
                <a16:creationId xmlns:a16="http://schemas.microsoft.com/office/drawing/2014/main" id="{5C749433-5F61-49FD-9B7F-5F1151E778EC}"/>
              </a:ext>
            </a:extLst>
          </p:cNvPr>
          <p:cNvSpPr>
            <a:spLocks noGrp="1"/>
          </p:cNvSpPr>
          <p:nvPr>
            <p:ph type="pic" sz="quarter" idx="27" hasCustomPrompt="1"/>
          </p:nvPr>
        </p:nvSpPr>
        <p:spPr>
          <a:xfrm>
            <a:off x="1475161" y="2373688"/>
            <a:ext cx="10149840" cy="9144"/>
          </a:xfrm>
          <a:solidFill>
            <a:schemeClr val="accent1"/>
          </a:solidFill>
        </p:spPr>
        <p:txBody>
          <a:bodyPr/>
          <a:lstStyle>
            <a:lvl1pPr>
              <a:defRPr b="0" i="0"/>
            </a:lvl1pPr>
          </a:lstStyle>
          <a:p>
            <a:r>
              <a:rPr lang="en-US"/>
              <a:t> </a:t>
            </a:r>
          </a:p>
        </p:txBody>
      </p:sp>
      <p:sp>
        <p:nvSpPr>
          <p:cNvPr id="16" name="Picture Placeholder 4">
            <a:extLst>
              <a:ext uri="{FF2B5EF4-FFF2-40B4-BE49-F238E27FC236}">
                <a16:creationId xmlns:a16="http://schemas.microsoft.com/office/drawing/2014/main" id="{1415935D-FA68-4151-8A68-28F8B6938AAB}"/>
              </a:ext>
            </a:extLst>
          </p:cNvPr>
          <p:cNvSpPr>
            <a:spLocks noGrp="1"/>
          </p:cNvSpPr>
          <p:nvPr>
            <p:ph type="pic" sz="quarter" idx="28" hasCustomPrompt="1"/>
          </p:nvPr>
        </p:nvSpPr>
        <p:spPr>
          <a:xfrm>
            <a:off x="1475161" y="3329841"/>
            <a:ext cx="10149840" cy="9144"/>
          </a:xfrm>
          <a:solidFill>
            <a:schemeClr val="accent1"/>
          </a:solidFill>
        </p:spPr>
        <p:txBody>
          <a:bodyPr/>
          <a:lstStyle>
            <a:lvl1pPr>
              <a:defRPr b="0" i="0"/>
            </a:lvl1pPr>
          </a:lstStyle>
          <a:p>
            <a:r>
              <a:rPr lang="en-US"/>
              <a:t> </a:t>
            </a:r>
          </a:p>
        </p:txBody>
      </p:sp>
      <p:sp>
        <p:nvSpPr>
          <p:cNvPr id="17" name="Picture Placeholder 4">
            <a:extLst>
              <a:ext uri="{FF2B5EF4-FFF2-40B4-BE49-F238E27FC236}">
                <a16:creationId xmlns:a16="http://schemas.microsoft.com/office/drawing/2014/main" id="{9D759933-2BAC-4045-95C4-9044FC423E47}"/>
              </a:ext>
            </a:extLst>
          </p:cNvPr>
          <p:cNvSpPr>
            <a:spLocks noGrp="1"/>
          </p:cNvSpPr>
          <p:nvPr>
            <p:ph type="pic" sz="quarter" idx="29" hasCustomPrompt="1"/>
          </p:nvPr>
        </p:nvSpPr>
        <p:spPr>
          <a:xfrm>
            <a:off x="1475161" y="4285994"/>
            <a:ext cx="10149840" cy="9144"/>
          </a:xfrm>
          <a:solidFill>
            <a:schemeClr val="accent1"/>
          </a:solidFill>
        </p:spPr>
        <p:txBody>
          <a:bodyPr/>
          <a:lstStyle>
            <a:lvl1pPr>
              <a:defRPr b="0" i="0"/>
            </a:lvl1pPr>
          </a:lstStyle>
          <a:p>
            <a:r>
              <a:rPr lang="en-US"/>
              <a:t> </a:t>
            </a:r>
          </a:p>
        </p:txBody>
      </p:sp>
      <p:sp>
        <p:nvSpPr>
          <p:cNvPr id="18" name="Picture Placeholder 4">
            <a:extLst>
              <a:ext uri="{FF2B5EF4-FFF2-40B4-BE49-F238E27FC236}">
                <a16:creationId xmlns:a16="http://schemas.microsoft.com/office/drawing/2014/main" id="{F13D339C-7978-4414-B313-0F50A343D538}"/>
              </a:ext>
            </a:extLst>
          </p:cNvPr>
          <p:cNvSpPr>
            <a:spLocks noGrp="1"/>
          </p:cNvSpPr>
          <p:nvPr>
            <p:ph type="pic" sz="quarter" idx="30" hasCustomPrompt="1"/>
          </p:nvPr>
        </p:nvSpPr>
        <p:spPr>
          <a:xfrm>
            <a:off x="1475161" y="5242148"/>
            <a:ext cx="10149840" cy="9144"/>
          </a:xfrm>
          <a:solidFill>
            <a:schemeClr val="accent1"/>
          </a:solidFill>
        </p:spPr>
        <p:txBody>
          <a:bodyPr/>
          <a:lstStyle>
            <a:lvl1pPr>
              <a:defRPr b="0" i="0"/>
            </a:lvl1pPr>
          </a:lstStyle>
          <a:p>
            <a:r>
              <a:rPr lang="en-US"/>
              <a:t> </a:t>
            </a:r>
          </a:p>
        </p:txBody>
      </p:sp>
      <p:sp>
        <p:nvSpPr>
          <p:cNvPr id="19" name="Picture Placeholder 13">
            <a:extLst>
              <a:ext uri="{FF2B5EF4-FFF2-40B4-BE49-F238E27FC236}">
                <a16:creationId xmlns:a16="http://schemas.microsoft.com/office/drawing/2014/main" id="{33EBF39C-F2E1-4E49-B21A-A882948AFC83}"/>
              </a:ext>
            </a:extLst>
          </p:cNvPr>
          <p:cNvSpPr>
            <a:spLocks noGrp="1"/>
          </p:cNvSpPr>
          <p:nvPr>
            <p:ph type="pic" sz="quarter" idx="31"/>
          </p:nvPr>
        </p:nvSpPr>
        <p:spPr>
          <a:xfrm>
            <a:off x="542925" y="1597025"/>
            <a:ext cx="776288" cy="776288"/>
          </a:xfrm>
          <a:solidFill>
            <a:schemeClr val="bg2"/>
          </a:solidFill>
        </p:spPr>
        <p:txBody>
          <a:bodyPr anchor="ctr" anchorCtr="0"/>
          <a:lstStyle>
            <a:lvl1pPr algn="ctr">
              <a:defRPr/>
            </a:lvl1pPr>
          </a:lstStyle>
          <a:p>
            <a:r>
              <a:rPr lang="en-US"/>
              <a:t>Click icon to add picture</a:t>
            </a:r>
          </a:p>
        </p:txBody>
      </p:sp>
      <p:sp>
        <p:nvSpPr>
          <p:cNvPr id="20" name="Picture Placeholder 13">
            <a:extLst>
              <a:ext uri="{FF2B5EF4-FFF2-40B4-BE49-F238E27FC236}">
                <a16:creationId xmlns:a16="http://schemas.microsoft.com/office/drawing/2014/main" id="{26FF5859-B992-4B1C-9420-76ACA13E21B1}"/>
              </a:ext>
            </a:extLst>
          </p:cNvPr>
          <p:cNvSpPr>
            <a:spLocks noGrp="1"/>
          </p:cNvSpPr>
          <p:nvPr>
            <p:ph type="pic" sz="quarter" idx="32"/>
          </p:nvPr>
        </p:nvSpPr>
        <p:spPr>
          <a:xfrm>
            <a:off x="542925" y="2539609"/>
            <a:ext cx="776288" cy="776288"/>
          </a:xfrm>
          <a:solidFill>
            <a:schemeClr val="bg2"/>
          </a:solidFill>
        </p:spPr>
        <p:txBody>
          <a:bodyPr anchor="ctr" anchorCtr="0"/>
          <a:lstStyle>
            <a:lvl1pPr algn="ctr">
              <a:defRPr/>
            </a:lvl1pPr>
          </a:lstStyle>
          <a:p>
            <a:r>
              <a:rPr lang="en-US"/>
              <a:t>Click icon to add picture</a:t>
            </a:r>
          </a:p>
        </p:txBody>
      </p:sp>
      <p:sp>
        <p:nvSpPr>
          <p:cNvPr id="21" name="Picture Placeholder 13">
            <a:extLst>
              <a:ext uri="{FF2B5EF4-FFF2-40B4-BE49-F238E27FC236}">
                <a16:creationId xmlns:a16="http://schemas.microsoft.com/office/drawing/2014/main" id="{814603E2-5B35-4430-8533-F1421E4E67D9}"/>
              </a:ext>
            </a:extLst>
          </p:cNvPr>
          <p:cNvSpPr>
            <a:spLocks noGrp="1"/>
          </p:cNvSpPr>
          <p:nvPr>
            <p:ph type="pic" sz="quarter" idx="33"/>
          </p:nvPr>
        </p:nvSpPr>
        <p:spPr>
          <a:xfrm>
            <a:off x="542925" y="3482193"/>
            <a:ext cx="776288" cy="776288"/>
          </a:xfrm>
          <a:solidFill>
            <a:schemeClr val="bg2"/>
          </a:solidFill>
        </p:spPr>
        <p:txBody>
          <a:bodyPr anchor="ctr" anchorCtr="0"/>
          <a:lstStyle>
            <a:lvl1pPr algn="ctr">
              <a:defRPr/>
            </a:lvl1pPr>
          </a:lstStyle>
          <a:p>
            <a:r>
              <a:rPr lang="en-US"/>
              <a:t>Click icon to add picture</a:t>
            </a:r>
          </a:p>
        </p:txBody>
      </p:sp>
      <p:sp>
        <p:nvSpPr>
          <p:cNvPr id="22" name="Picture Placeholder 13">
            <a:extLst>
              <a:ext uri="{FF2B5EF4-FFF2-40B4-BE49-F238E27FC236}">
                <a16:creationId xmlns:a16="http://schemas.microsoft.com/office/drawing/2014/main" id="{35875344-F5B5-4EAC-AD84-682F36EF0383}"/>
              </a:ext>
            </a:extLst>
          </p:cNvPr>
          <p:cNvSpPr>
            <a:spLocks noGrp="1"/>
          </p:cNvSpPr>
          <p:nvPr>
            <p:ph type="pic" sz="quarter" idx="34"/>
          </p:nvPr>
        </p:nvSpPr>
        <p:spPr>
          <a:xfrm>
            <a:off x="542925" y="4424776"/>
            <a:ext cx="776288" cy="776288"/>
          </a:xfrm>
          <a:solidFill>
            <a:schemeClr val="bg2"/>
          </a:solidFill>
        </p:spPr>
        <p:txBody>
          <a:bodyPr anchor="ctr" anchorCtr="0"/>
          <a:lstStyle>
            <a:lvl1pPr algn="ctr">
              <a:defRPr/>
            </a:lvl1pPr>
          </a:lstStyle>
          <a:p>
            <a:r>
              <a:rPr lang="en-US"/>
              <a:t>Click icon to add picture</a:t>
            </a:r>
          </a:p>
        </p:txBody>
      </p:sp>
      <p:sp>
        <p:nvSpPr>
          <p:cNvPr id="23" name="Picture Placeholder 13">
            <a:extLst>
              <a:ext uri="{FF2B5EF4-FFF2-40B4-BE49-F238E27FC236}">
                <a16:creationId xmlns:a16="http://schemas.microsoft.com/office/drawing/2014/main" id="{10A3B45A-F7FD-45E1-9682-FC0C2BCFAC55}"/>
              </a:ext>
            </a:extLst>
          </p:cNvPr>
          <p:cNvSpPr>
            <a:spLocks noGrp="1"/>
          </p:cNvSpPr>
          <p:nvPr>
            <p:ph type="pic" sz="quarter" idx="35"/>
          </p:nvPr>
        </p:nvSpPr>
        <p:spPr>
          <a:xfrm>
            <a:off x="542925" y="5367359"/>
            <a:ext cx="776288" cy="776288"/>
          </a:xfrm>
          <a:solidFill>
            <a:schemeClr val="bg2"/>
          </a:solidFill>
        </p:spPr>
        <p:txBody>
          <a:bodyPr anchor="ctr" anchorCtr="0"/>
          <a:lstStyle>
            <a:lvl1pPr algn="ctr">
              <a:defRPr/>
            </a:lvl1pPr>
          </a:lstStyle>
          <a:p>
            <a:r>
              <a:rPr lang="en-US"/>
              <a:t>Click icon to add picture</a:t>
            </a:r>
          </a:p>
        </p:txBody>
      </p:sp>
      <p:sp>
        <p:nvSpPr>
          <p:cNvPr id="24" name="Text Placeholder 24">
            <a:extLst>
              <a:ext uri="{FF2B5EF4-FFF2-40B4-BE49-F238E27FC236}">
                <a16:creationId xmlns:a16="http://schemas.microsoft.com/office/drawing/2014/main" id="{850E7DA1-FE47-4B29-A2BB-366157CA493A}"/>
              </a:ext>
            </a:extLst>
          </p:cNvPr>
          <p:cNvSpPr>
            <a:spLocks noGrp="1"/>
          </p:cNvSpPr>
          <p:nvPr>
            <p:ph type="body" sz="quarter" idx="36" hasCustomPrompt="1"/>
          </p:nvPr>
        </p:nvSpPr>
        <p:spPr>
          <a:xfrm>
            <a:off x="1475161" y="1734162"/>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5" name="Text Placeholder 24">
            <a:extLst>
              <a:ext uri="{FF2B5EF4-FFF2-40B4-BE49-F238E27FC236}">
                <a16:creationId xmlns:a16="http://schemas.microsoft.com/office/drawing/2014/main" id="{72E763FB-07C0-489B-B895-8C4AE1342E3A}"/>
              </a:ext>
            </a:extLst>
          </p:cNvPr>
          <p:cNvSpPr>
            <a:spLocks noGrp="1"/>
          </p:cNvSpPr>
          <p:nvPr>
            <p:ph type="body" sz="quarter" idx="38" hasCustomPrompt="1"/>
          </p:nvPr>
        </p:nvSpPr>
        <p:spPr>
          <a:xfrm>
            <a:off x="1475161" y="2610984"/>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6" name="Text Placeholder 24">
            <a:extLst>
              <a:ext uri="{FF2B5EF4-FFF2-40B4-BE49-F238E27FC236}">
                <a16:creationId xmlns:a16="http://schemas.microsoft.com/office/drawing/2014/main" id="{223F7BE9-52FD-466B-82BD-217AC3F6B773}"/>
              </a:ext>
            </a:extLst>
          </p:cNvPr>
          <p:cNvSpPr>
            <a:spLocks noGrp="1"/>
          </p:cNvSpPr>
          <p:nvPr>
            <p:ph type="body" sz="quarter" idx="39" hasCustomPrompt="1"/>
          </p:nvPr>
        </p:nvSpPr>
        <p:spPr>
          <a:xfrm>
            <a:off x="1475161" y="3575488"/>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7" name="Text Placeholder 24">
            <a:extLst>
              <a:ext uri="{FF2B5EF4-FFF2-40B4-BE49-F238E27FC236}">
                <a16:creationId xmlns:a16="http://schemas.microsoft.com/office/drawing/2014/main" id="{B55D73D0-F5C1-400B-BACD-BEECD301938C}"/>
              </a:ext>
            </a:extLst>
          </p:cNvPr>
          <p:cNvSpPr>
            <a:spLocks noGrp="1"/>
          </p:cNvSpPr>
          <p:nvPr>
            <p:ph type="body" sz="quarter" idx="40" hasCustomPrompt="1"/>
          </p:nvPr>
        </p:nvSpPr>
        <p:spPr>
          <a:xfrm>
            <a:off x="1475161" y="4527466"/>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8" name="Text Placeholder 24">
            <a:extLst>
              <a:ext uri="{FF2B5EF4-FFF2-40B4-BE49-F238E27FC236}">
                <a16:creationId xmlns:a16="http://schemas.microsoft.com/office/drawing/2014/main" id="{CF3C7BC4-5687-4E22-8AEA-A2027C628480}"/>
              </a:ext>
            </a:extLst>
          </p:cNvPr>
          <p:cNvSpPr>
            <a:spLocks noGrp="1"/>
          </p:cNvSpPr>
          <p:nvPr>
            <p:ph type="body" sz="quarter" idx="41" hasCustomPrompt="1"/>
          </p:nvPr>
        </p:nvSpPr>
        <p:spPr>
          <a:xfrm>
            <a:off x="1475161" y="5479444"/>
            <a:ext cx="1130300" cy="502013"/>
          </a:xfrm>
        </p:spPr>
        <p:txBody>
          <a:bodyPr anchor="ctr" anchorCtr="0"/>
          <a:lstStyle>
            <a:lvl1pPr>
              <a:lnSpc>
                <a:spcPct val="80000"/>
              </a:lnSpc>
              <a:defRPr b="1" i="0">
                <a:solidFill>
                  <a:schemeClr val="tx1"/>
                </a:solidFill>
                <a:latin typeface="Century Gothic" panose="020B0502020202020204" pitchFamily="34" charset="0"/>
              </a:defRPr>
            </a:lvl1pPr>
          </a:lstStyle>
          <a:p>
            <a:pPr lvl="0"/>
            <a:r>
              <a:rPr lang="en-US"/>
              <a:t>Enter Name</a:t>
            </a:r>
          </a:p>
        </p:txBody>
      </p:sp>
      <p:sp>
        <p:nvSpPr>
          <p:cNvPr id="29" name="Text Placeholder 30">
            <a:extLst>
              <a:ext uri="{FF2B5EF4-FFF2-40B4-BE49-F238E27FC236}">
                <a16:creationId xmlns:a16="http://schemas.microsoft.com/office/drawing/2014/main" id="{A4AD92B8-F06E-495B-A525-308DD6292D75}"/>
              </a:ext>
            </a:extLst>
          </p:cNvPr>
          <p:cNvSpPr>
            <a:spLocks noGrp="1"/>
          </p:cNvSpPr>
          <p:nvPr>
            <p:ph type="body" sz="quarter" idx="42"/>
          </p:nvPr>
        </p:nvSpPr>
        <p:spPr>
          <a:xfrm>
            <a:off x="2872441" y="1665168"/>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0" name="Text Placeholder 30">
            <a:extLst>
              <a:ext uri="{FF2B5EF4-FFF2-40B4-BE49-F238E27FC236}">
                <a16:creationId xmlns:a16="http://schemas.microsoft.com/office/drawing/2014/main" id="{05E85D11-836D-4124-92B3-FF13D352522E}"/>
              </a:ext>
            </a:extLst>
          </p:cNvPr>
          <p:cNvSpPr>
            <a:spLocks noGrp="1"/>
          </p:cNvSpPr>
          <p:nvPr>
            <p:ph type="body" sz="quarter" idx="43"/>
          </p:nvPr>
        </p:nvSpPr>
        <p:spPr>
          <a:xfrm>
            <a:off x="2872441" y="2541990"/>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1" name="Text Placeholder 30">
            <a:extLst>
              <a:ext uri="{FF2B5EF4-FFF2-40B4-BE49-F238E27FC236}">
                <a16:creationId xmlns:a16="http://schemas.microsoft.com/office/drawing/2014/main" id="{8C11C170-393C-401B-A7A8-790D3C10E941}"/>
              </a:ext>
            </a:extLst>
          </p:cNvPr>
          <p:cNvSpPr>
            <a:spLocks noGrp="1"/>
          </p:cNvSpPr>
          <p:nvPr>
            <p:ph type="body" sz="quarter" idx="44"/>
          </p:nvPr>
        </p:nvSpPr>
        <p:spPr>
          <a:xfrm>
            <a:off x="2872441" y="3506494"/>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2" name="Text Placeholder 30">
            <a:extLst>
              <a:ext uri="{FF2B5EF4-FFF2-40B4-BE49-F238E27FC236}">
                <a16:creationId xmlns:a16="http://schemas.microsoft.com/office/drawing/2014/main" id="{3D12155C-ADAA-4A75-BF58-D92C5528BE0B}"/>
              </a:ext>
            </a:extLst>
          </p:cNvPr>
          <p:cNvSpPr>
            <a:spLocks noGrp="1"/>
          </p:cNvSpPr>
          <p:nvPr>
            <p:ph type="body" sz="quarter" idx="45"/>
          </p:nvPr>
        </p:nvSpPr>
        <p:spPr>
          <a:xfrm>
            <a:off x="2872441" y="4433420"/>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3" name="Text Placeholder 30">
            <a:extLst>
              <a:ext uri="{FF2B5EF4-FFF2-40B4-BE49-F238E27FC236}">
                <a16:creationId xmlns:a16="http://schemas.microsoft.com/office/drawing/2014/main" id="{9E5BE56C-B561-4EBF-918D-1BE733746670}"/>
              </a:ext>
            </a:extLst>
          </p:cNvPr>
          <p:cNvSpPr>
            <a:spLocks noGrp="1"/>
          </p:cNvSpPr>
          <p:nvPr>
            <p:ph type="body" sz="quarter" idx="46"/>
          </p:nvPr>
        </p:nvSpPr>
        <p:spPr>
          <a:xfrm>
            <a:off x="2872441" y="5410450"/>
            <a:ext cx="8776634" cy="639763"/>
          </a:xfrm>
        </p:spPr>
        <p:txBody>
          <a:bodyPr>
            <a:noAutofit/>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34" name="Text Placeholder 37">
            <a:extLst>
              <a:ext uri="{FF2B5EF4-FFF2-40B4-BE49-F238E27FC236}">
                <a16:creationId xmlns:a16="http://schemas.microsoft.com/office/drawing/2014/main" id="{651F4F75-B714-4C34-95A4-726FAABBC074}"/>
              </a:ext>
            </a:extLst>
          </p:cNvPr>
          <p:cNvSpPr>
            <a:spLocks noGrp="1"/>
          </p:cNvSpPr>
          <p:nvPr>
            <p:ph type="body" sz="quarter" idx="47" hasCustomPrompt="1"/>
          </p:nvPr>
        </p:nvSpPr>
        <p:spPr>
          <a:xfrm>
            <a:off x="2871788" y="1265357"/>
            <a:ext cx="8777287" cy="312738"/>
          </a:xfrm>
        </p:spPr>
        <p:txBody>
          <a:bodyPr>
            <a:normAutofit/>
          </a:bodyPr>
          <a:lstStyle>
            <a:lvl1pPr>
              <a:defRPr sz="1600" b="1" i="0" cap="all" baseline="0">
                <a:solidFill>
                  <a:schemeClr val="tx1"/>
                </a:solidFill>
                <a:latin typeface="Century Gothic" panose="020B0502020202020204" pitchFamily="34" charset="0"/>
              </a:defRPr>
            </a:lvl1pPr>
          </a:lstStyle>
          <a:p>
            <a:pPr lvl="0"/>
            <a:r>
              <a:rPr lang="en-US"/>
              <a:t>EXPERIENCE</a:t>
            </a:r>
          </a:p>
        </p:txBody>
      </p:sp>
      <p:sp>
        <p:nvSpPr>
          <p:cNvPr id="35" name="Footer Placeholder 3">
            <a:extLst>
              <a:ext uri="{FF2B5EF4-FFF2-40B4-BE49-F238E27FC236}">
                <a16:creationId xmlns:a16="http://schemas.microsoft.com/office/drawing/2014/main" id="{9046FC5F-9063-E449-BC2E-49971E09913F}"/>
              </a:ext>
            </a:extLst>
          </p:cNvPr>
          <p:cNvSpPr>
            <a:spLocks noGrp="1"/>
          </p:cNvSpPr>
          <p:nvPr>
            <p:ph type="ftr" sz="quarter" idx="3"/>
          </p:nvPr>
        </p:nvSpPr>
        <p:spPr>
          <a:xfrm>
            <a:off x="3895724" y="6396335"/>
            <a:ext cx="7477125" cy="461665"/>
          </a:xfrm>
          <a:prstGeom prst="rect">
            <a:avLst/>
          </a:prstGeom>
          <a:blipFill dpi="0" rotWithShape="1">
            <a:blip r:embed="rId2"/>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6578802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Fast Facts White">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465E54E-F569-1343-A4D6-055A358506C5}"/>
              </a:ext>
            </a:extLst>
          </p:cNvPr>
          <p:cNvSpPr txBox="1"/>
          <p:nvPr/>
        </p:nvSpPr>
        <p:spPr>
          <a:xfrm>
            <a:off x="4148802" y="421667"/>
            <a:ext cx="7481182" cy="492443"/>
          </a:xfrm>
          <a:prstGeom prst="rect">
            <a:avLst/>
          </a:prstGeom>
          <a:noFill/>
        </p:spPr>
        <p:txBody>
          <a:bodyPr wrap="square" lIns="0" tIns="0" rIns="0" bIns="0" rtlCol="0">
            <a:spAutoFit/>
          </a:bodyPr>
          <a:lstStyle/>
          <a:p>
            <a:pPr lvl="0" algn="ctr" defTabSz="1088776" rtl="0" eaLnBrk="1" latinLnBrk="0" hangingPunct="1">
              <a:lnSpc>
                <a:spcPct val="80000"/>
              </a:lnSpc>
              <a:spcBef>
                <a:spcPct val="0"/>
              </a:spcBef>
              <a:buNone/>
            </a:pPr>
            <a:r>
              <a:rPr lang="sk-SK" sz="4000" b="0" kern="1200" cap="all" spc="-10" baseline="0">
                <a:latin typeface="Century Gothic" panose="020B0502020202020204" pitchFamily="34" charset="0"/>
                <a:ea typeface="+mj-ea"/>
                <a:cs typeface="+mj-cs"/>
              </a:rPr>
              <a:t>FAST FACTS</a:t>
            </a:r>
            <a:endParaRPr lang="en-GB" sz="4000" b="0" kern="1200" cap="all" spc="-10" baseline="0">
              <a:latin typeface="Century Gothic" panose="020B0502020202020204" pitchFamily="34" charset="0"/>
              <a:ea typeface="+mj-ea"/>
              <a:cs typeface="+mj-cs"/>
            </a:endParaRPr>
          </a:p>
        </p:txBody>
      </p:sp>
      <p:grpSp>
        <p:nvGrpSpPr>
          <p:cNvPr id="49" name="Group 48">
            <a:extLst>
              <a:ext uri="{FF2B5EF4-FFF2-40B4-BE49-F238E27FC236}">
                <a16:creationId xmlns:a16="http://schemas.microsoft.com/office/drawing/2014/main" id="{1D7B9D2E-DE1F-E949-86A7-C7E009D108CC}"/>
              </a:ext>
            </a:extLst>
          </p:cNvPr>
          <p:cNvGrpSpPr/>
          <p:nvPr/>
        </p:nvGrpSpPr>
        <p:grpSpPr>
          <a:xfrm>
            <a:off x="4041724" y="1471393"/>
            <a:ext cx="2015847" cy="1068013"/>
            <a:chOff x="4777586" y="1102229"/>
            <a:chExt cx="2015847" cy="1068013"/>
          </a:xfrm>
          <a:noFill/>
        </p:grpSpPr>
        <p:sp>
          <p:nvSpPr>
            <p:cNvPr id="50" name="TextBox 49">
              <a:extLst>
                <a:ext uri="{FF2B5EF4-FFF2-40B4-BE49-F238E27FC236}">
                  <a16:creationId xmlns:a16="http://schemas.microsoft.com/office/drawing/2014/main" id="{C514F5CC-8D9B-3D4B-A652-20621E765683}"/>
                </a:ext>
              </a:extLst>
            </p:cNvPr>
            <p:cNvSpPr txBox="1"/>
            <p:nvPr/>
          </p:nvSpPr>
          <p:spPr>
            <a:xfrm>
              <a:off x="4777586" y="1102229"/>
              <a:ext cx="1765493" cy="830997"/>
            </a:xfrm>
            <a:prstGeom prst="rect">
              <a:avLst/>
            </a:prstGeom>
            <a:grpFill/>
            <a:ln>
              <a:noFill/>
            </a:ln>
          </p:spPr>
          <p:txBody>
            <a:bodyPr wrap="square" lIns="0" tIns="0" rIns="0" bIns="0" rtlCol="0">
              <a:spAutoFit/>
            </a:bodyPr>
            <a:lstStyle/>
            <a:p>
              <a:pPr algn="l"/>
              <a:r>
                <a:rPr lang="en-US" sz="5400" b="1" i="0">
                  <a:latin typeface="Century Gothic" panose="020B0502020202020204" pitchFamily="34" charset="0"/>
                </a:rPr>
                <a:t>1998</a:t>
              </a:r>
              <a:endParaRPr lang="en-GB" sz="5400" b="1" i="0">
                <a:latin typeface="Century Gothic" panose="020B0502020202020204" pitchFamily="34" charset="0"/>
              </a:endParaRPr>
            </a:p>
          </p:txBody>
        </p:sp>
        <p:sp>
          <p:nvSpPr>
            <p:cNvPr id="51" name="TextBox 50">
              <a:extLst>
                <a:ext uri="{FF2B5EF4-FFF2-40B4-BE49-F238E27FC236}">
                  <a16:creationId xmlns:a16="http://schemas.microsoft.com/office/drawing/2014/main" id="{92FC00D4-FB79-A641-BFD0-173BFF5FF204}"/>
                </a:ext>
              </a:extLst>
            </p:cNvPr>
            <p:cNvSpPr txBox="1"/>
            <p:nvPr/>
          </p:nvSpPr>
          <p:spPr>
            <a:xfrm>
              <a:off x="4884664" y="1823993"/>
              <a:ext cx="1908769" cy="346249"/>
            </a:xfrm>
            <a:prstGeom prst="rect">
              <a:avLst/>
            </a:prstGeom>
            <a:grpFill/>
            <a:ln>
              <a:noFill/>
            </a:ln>
          </p:spPr>
          <p:txBody>
            <a:bodyPr wrap="square" lIns="0" tIns="0" rIns="0" bIns="0" rtlCol="0">
              <a:spAutoFit/>
            </a:bodyPr>
            <a:lstStyle/>
            <a:p>
              <a:pPr algn="l"/>
              <a:r>
                <a:rPr lang="sk-SK" sz="2250" i="0">
                  <a:latin typeface="Century Gothic" panose="020B0502020202020204" pitchFamily="34" charset="0"/>
                </a:rPr>
                <a:t>FOUNDED</a:t>
              </a:r>
              <a:endParaRPr lang="en-GB" sz="2250" i="0">
                <a:latin typeface="Century Gothic" panose="020B0502020202020204" pitchFamily="34" charset="0"/>
              </a:endParaRPr>
            </a:p>
          </p:txBody>
        </p:sp>
      </p:grpSp>
      <p:grpSp>
        <p:nvGrpSpPr>
          <p:cNvPr id="57" name="Group 56">
            <a:extLst>
              <a:ext uri="{FF2B5EF4-FFF2-40B4-BE49-F238E27FC236}">
                <a16:creationId xmlns:a16="http://schemas.microsoft.com/office/drawing/2014/main" id="{B6EC3A62-F9CD-774C-B9D6-033F5EAB099F}"/>
              </a:ext>
            </a:extLst>
          </p:cNvPr>
          <p:cNvGrpSpPr/>
          <p:nvPr/>
        </p:nvGrpSpPr>
        <p:grpSpPr>
          <a:xfrm>
            <a:off x="4079992" y="3245618"/>
            <a:ext cx="1977579" cy="1025037"/>
            <a:chOff x="4311640" y="3245618"/>
            <a:chExt cx="1977579" cy="1025037"/>
          </a:xfrm>
        </p:grpSpPr>
        <p:sp>
          <p:nvSpPr>
            <p:cNvPr id="58" name="TextBox 57">
              <a:extLst>
                <a:ext uri="{FF2B5EF4-FFF2-40B4-BE49-F238E27FC236}">
                  <a16:creationId xmlns:a16="http://schemas.microsoft.com/office/drawing/2014/main" id="{684A2929-E5AF-8848-9A29-EF28649644C1}"/>
                </a:ext>
              </a:extLst>
            </p:cNvPr>
            <p:cNvSpPr txBox="1"/>
            <p:nvPr/>
          </p:nvSpPr>
          <p:spPr>
            <a:xfrm>
              <a:off x="4311640" y="3245618"/>
              <a:ext cx="1765493" cy="830997"/>
            </a:xfrm>
            <a:prstGeom prst="rect">
              <a:avLst/>
            </a:prstGeom>
            <a:noFill/>
            <a:ln>
              <a:noFill/>
            </a:ln>
          </p:spPr>
          <p:txBody>
            <a:bodyPr wrap="square" lIns="0" tIns="0" rIns="0" bIns="0" rtlCol="0">
              <a:spAutoFit/>
            </a:bodyPr>
            <a:lstStyle/>
            <a:p>
              <a:pPr algn="l"/>
              <a:r>
                <a:rPr lang="sk-SK" sz="5400" b="1" i="0">
                  <a:latin typeface="Century Gothic" panose="020B0502020202020204" pitchFamily="34" charset="0"/>
                </a:rPr>
                <a:t>5000</a:t>
              </a:r>
              <a:endParaRPr lang="en-GB" sz="5400" b="1" i="0">
                <a:latin typeface="Century Gothic" panose="020B0502020202020204" pitchFamily="34" charset="0"/>
              </a:endParaRPr>
            </a:p>
          </p:txBody>
        </p:sp>
        <p:sp>
          <p:nvSpPr>
            <p:cNvPr id="60" name="TextBox 59">
              <a:extLst>
                <a:ext uri="{FF2B5EF4-FFF2-40B4-BE49-F238E27FC236}">
                  <a16:creationId xmlns:a16="http://schemas.microsoft.com/office/drawing/2014/main" id="{78350E94-B9A9-1745-BA25-F5B00926B53B}"/>
                </a:ext>
              </a:extLst>
            </p:cNvPr>
            <p:cNvSpPr txBox="1"/>
            <p:nvPr/>
          </p:nvSpPr>
          <p:spPr>
            <a:xfrm>
              <a:off x="4353618" y="3962878"/>
              <a:ext cx="1935601" cy="307777"/>
            </a:xfrm>
            <a:prstGeom prst="rect">
              <a:avLst/>
            </a:prstGeom>
            <a:noFill/>
            <a:ln>
              <a:noFill/>
            </a:ln>
          </p:spPr>
          <p:txBody>
            <a:bodyPr wrap="square" lIns="0" tIns="0" rIns="0" bIns="0" rtlCol="0">
              <a:spAutoFit/>
            </a:bodyPr>
            <a:lstStyle/>
            <a:p>
              <a:pPr algn="l"/>
              <a:r>
                <a:rPr lang="sk-SK" sz="2000" i="0">
                  <a:latin typeface="Century Gothic" panose="020B0502020202020204" pitchFamily="34" charset="0"/>
                </a:rPr>
                <a:t>EMPLOYEES</a:t>
              </a:r>
              <a:endParaRPr lang="en-GB" sz="2000" i="0">
                <a:latin typeface="Century Gothic" panose="020B0502020202020204" pitchFamily="34" charset="0"/>
              </a:endParaRPr>
            </a:p>
          </p:txBody>
        </p:sp>
      </p:grpSp>
      <p:grpSp>
        <p:nvGrpSpPr>
          <p:cNvPr id="61" name="Group 60">
            <a:extLst>
              <a:ext uri="{FF2B5EF4-FFF2-40B4-BE49-F238E27FC236}">
                <a16:creationId xmlns:a16="http://schemas.microsoft.com/office/drawing/2014/main" id="{3012CBDC-5C09-8C45-BDA1-F3AEBCFD8E0B}"/>
              </a:ext>
            </a:extLst>
          </p:cNvPr>
          <p:cNvGrpSpPr/>
          <p:nvPr/>
        </p:nvGrpSpPr>
        <p:grpSpPr>
          <a:xfrm>
            <a:off x="9546421" y="1461587"/>
            <a:ext cx="2777291" cy="919429"/>
            <a:chOff x="9508999" y="1737738"/>
            <a:chExt cx="2777291" cy="919429"/>
          </a:xfrm>
        </p:grpSpPr>
        <p:sp>
          <p:nvSpPr>
            <p:cNvPr id="62" name="TextBox 61">
              <a:extLst>
                <a:ext uri="{FF2B5EF4-FFF2-40B4-BE49-F238E27FC236}">
                  <a16:creationId xmlns:a16="http://schemas.microsoft.com/office/drawing/2014/main" id="{AFB3A9F1-6DE5-264A-B6CA-FCF5168DA07D}"/>
                </a:ext>
              </a:extLst>
            </p:cNvPr>
            <p:cNvSpPr txBox="1"/>
            <p:nvPr/>
          </p:nvSpPr>
          <p:spPr>
            <a:xfrm>
              <a:off x="9525922" y="1737738"/>
              <a:ext cx="1079304" cy="830997"/>
            </a:xfrm>
            <a:prstGeom prst="rect">
              <a:avLst/>
            </a:prstGeom>
            <a:noFill/>
            <a:ln>
              <a:noFill/>
            </a:ln>
          </p:spPr>
          <p:txBody>
            <a:bodyPr wrap="square" lIns="0" tIns="0" rIns="0" bIns="0" rtlCol="0">
              <a:spAutoFit/>
            </a:bodyPr>
            <a:lstStyle/>
            <a:p>
              <a:pPr algn="l"/>
              <a:r>
                <a:rPr lang="sk-SK" sz="5400" b="1">
                  <a:latin typeface="Century Gothic" panose="020B0502020202020204" pitchFamily="34" charset="0"/>
                </a:rPr>
                <a:t>27</a:t>
              </a:r>
              <a:endParaRPr lang="en-GB" sz="5400" b="1">
                <a:latin typeface="Century Gothic" panose="020B0502020202020204" pitchFamily="34" charset="0"/>
              </a:endParaRPr>
            </a:p>
          </p:txBody>
        </p:sp>
        <p:sp>
          <p:nvSpPr>
            <p:cNvPr id="63" name="TextBox 62">
              <a:extLst>
                <a:ext uri="{FF2B5EF4-FFF2-40B4-BE49-F238E27FC236}">
                  <a16:creationId xmlns:a16="http://schemas.microsoft.com/office/drawing/2014/main" id="{CD462CA6-7AB3-0945-BDCE-C25876185918}"/>
                </a:ext>
              </a:extLst>
            </p:cNvPr>
            <p:cNvSpPr txBox="1"/>
            <p:nvPr/>
          </p:nvSpPr>
          <p:spPr>
            <a:xfrm>
              <a:off x="10332351" y="1905160"/>
              <a:ext cx="1953939" cy="215444"/>
            </a:xfrm>
            <a:prstGeom prst="rect">
              <a:avLst/>
            </a:prstGeom>
            <a:noFill/>
            <a:ln>
              <a:noFill/>
            </a:ln>
          </p:spPr>
          <p:txBody>
            <a:bodyPr wrap="square" lIns="0" tIns="0" rIns="0" bIns="0" rtlCol="0" anchor="ctr" anchorCtr="0">
              <a:spAutoFit/>
            </a:bodyPr>
            <a:lstStyle/>
            <a:p>
              <a:pPr algn="l"/>
              <a:r>
                <a:rPr lang="sk-SK" sz="1400" b="1">
                  <a:latin typeface="Century Gothic" panose="020B0502020202020204" pitchFamily="34" charset="0"/>
                </a:rPr>
                <a:t>WORLDWIDE</a:t>
              </a:r>
              <a:endParaRPr lang="en-GB" sz="1400" b="1">
                <a:latin typeface="Century Gothic" panose="020B0502020202020204" pitchFamily="34" charset="0"/>
              </a:endParaRPr>
            </a:p>
          </p:txBody>
        </p:sp>
        <p:sp>
          <p:nvSpPr>
            <p:cNvPr id="64" name="TextBox 63">
              <a:extLst>
                <a:ext uri="{FF2B5EF4-FFF2-40B4-BE49-F238E27FC236}">
                  <a16:creationId xmlns:a16="http://schemas.microsoft.com/office/drawing/2014/main" id="{556A44F7-D3CD-FB4B-91BD-9657B0D15413}"/>
                </a:ext>
              </a:extLst>
            </p:cNvPr>
            <p:cNvSpPr txBox="1"/>
            <p:nvPr/>
          </p:nvSpPr>
          <p:spPr>
            <a:xfrm>
              <a:off x="9508999" y="2457112"/>
              <a:ext cx="2342124" cy="200055"/>
            </a:xfrm>
            <a:prstGeom prst="rect">
              <a:avLst/>
            </a:prstGeom>
            <a:noFill/>
            <a:ln>
              <a:noFill/>
            </a:ln>
          </p:spPr>
          <p:txBody>
            <a:bodyPr wrap="square" lIns="0" tIns="0" rIns="0" bIns="0" rtlCol="0" anchor="ctr" anchorCtr="0">
              <a:spAutoFit/>
            </a:bodyPr>
            <a:lstStyle/>
            <a:p>
              <a:pPr algn="l"/>
              <a:r>
                <a:rPr lang="sk-SK" sz="1300" b="0">
                  <a:latin typeface="Century Gothic" panose="020B0502020202020204" pitchFamily="34" charset="0"/>
                </a:rPr>
                <a:t>ACROSS 4 CONTINENTS</a:t>
              </a:r>
              <a:endParaRPr lang="en-GB" sz="1300" b="0">
                <a:latin typeface="Century Gothic" panose="020B0502020202020204" pitchFamily="34" charset="0"/>
              </a:endParaRPr>
            </a:p>
          </p:txBody>
        </p:sp>
        <p:sp>
          <p:nvSpPr>
            <p:cNvPr id="65" name="TextBox 64">
              <a:extLst>
                <a:ext uri="{FF2B5EF4-FFF2-40B4-BE49-F238E27FC236}">
                  <a16:creationId xmlns:a16="http://schemas.microsoft.com/office/drawing/2014/main" id="{5C08BFE2-3466-7A41-BFC7-857A1D8C3789}"/>
                </a:ext>
              </a:extLst>
            </p:cNvPr>
            <p:cNvSpPr txBox="1"/>
            <p:nvPr/>
          </p:nvSpPr>
          <p:spPr>
            <a:xfrm>
              <a:off x="10326443" y="2126063"/>
              <a:ext cx="1953939" cy="323165"/>
            </a:xfrm>
            <a:prstGeom prst="rect">
              <a:avLst/>
            </a:prstGeom>
            <a:noFill/>
            <a:ln>
              <a:noFill/>
            </a:ln>
          </p:spPr>
          <p:txBody>
            <a:bodyPr wrap="square" lIns="0" tIns="0" rIns="0" bIns="0" rtlCol="0" anchor="ctr" anchorCtr="0">
              <a:spAutoFit/>
            </a:bodyPr>
            <a:lstStyle/>
            <a:p>
              <a:pPr algn="l"/>
              <a:r>
                <a:rPr lang="sk-SK" sz="2100" b="1">
                  <a:latin typeface="Century Gothic" panose="020B0502020202020204" pitchFamily="34" charset="0"/>
                </a:rPr>
                <a:t>OFFICES</a:t>
              </a:r>
              <a:endParaRPr lang="en-GB" sz="2100" b="1">
                <a:latin typeface="Century Gothic" panose="020B0502020202020204" pitchFamily="34" charset="0"/>
              </a:endParaRPr>
            </a:p>
          </p:txBody>
        </p:sp>
      </p:grpSp>
      <p:grpSp>
        <p:nvGrpSpPr>
          <p:cNvPr id="66" name="Group 65">
            <a:extLst>
              <a:ext uri="{FF2B5EF4-FFF2-40B4-BE49-F238E27FC236}">
                <a16:creationId xmlns:a16="http://schemas.microsoft.com/office/drawing/2014/main" id="{814496DF-771C-F74B-AAAD-C5264A43B802}"/>
              </a:ext>
            </a:extLst>
          </p:cNvPr>
          <p:cNvGrpSpPr/>
          <p:nvPr/>
        </p:nvGrpSpPr>
        <p:grpSpPr>
          <a:xfrm>
            <a:off x="6707483" y="3150435"/>
            <a:ext cx="2591170" cy="1042272"/>
            <a:chOff x="6883342" y="3394275"/>
            <a:chExt cx="2591170" cy="1042272"/>
          </a:xfrm>
        </p:grpSpPr>
        <p:sp>
          <p:nvSpPr>
            <p:cNvPr id="67" name="TextBox 66">
              <a:extLst>
                <a:ext uri="{FF2B5EF4-FFF2-40B4-BE49-F238E27FC236}">
                  <a16:creationId xmlns:a16="http://schemas.microsoft.com/office/drawing/2014/main" id="{5727819D-42E3-C24C-917A-B66C71A9A169}"/>
                </a:ext>
              </a:extLst>
            </p:cNvPr>
            <p:cNvSpPr txBox="1"/>
            <p:nvPr/>
          </p:nvSpPr>
          <p:spPr>
            <a:xfrm>
              <a:off x="7797941" y="3784658"/>
              <a:ext cx="1676571" cy="246221"/>
            </a:xfrm>
            <a:prstGeom prst="rect">
              <a:avLst/>
            </a:prstGeom>
            <a:noFill/>
            <a:ln>
              <a:noFill/>
            </a:ln>
          </p:spPr>
          <p:txBody>
            <a:bodyPr wrap="square" lIns="0" tIns="0" rIns="0" bIns="0" rtlCol="0">
              <a:spAutoFit/>
            </a:bodyPr>
            <a:lstStyle/>
            <a:p>
              <a:pPr algn="l"/>
              <a:r>
                <a:rPr lang="sk-SK" sz="1600">
                  <a:latin typeface="Century Gothic" panose="020B0502020202020204" pitchFamily="34" charset="0"/>
                </a:rPr>
                <a:t>GLOBAL</a:t>
              </a:r>
              <a:endParaRPr lang="en-GB" sz="1600">
                <a:latin typeface="Century Gothic" panose="020B0502020202020204" pitchFamily="34" charset="0"/>
              </a:endParaRPr>
            </a:p>
          </p:txBody>
        </p:sp>
        <p:sp>
          <p:nvSpPr>
            <p:cNvPr id="68" name="TextBox 67">
              <a:extLst>
                <a:ext uri="{FF2B5EF4-FFF2-40B4-BE49-F238E27FC236}">
                  <a16:creationId xmlns:a16="http://schemas.microsoft.com/office/drawing/2014/main" id="{914BE58D-379F-834A-882C-D34F3D3F92F6}"/>
                </a:ext>
              </a:extLst>
            </p:cNvPr>
            <p:cNvSpPr txBox="1"/>
            <p:nvPr/>
          </p:nvSpPr>
          <p:spPr>
            <a:xfrm>
              <a:off x="6883342" y="3513217"/>
              <a:ext cx="1231757" cy="923330"/>
            </a:xfrm>
            <a:prstGeom prst="rect">
              <a:avLst/>
            </a:prstGeom>
            <a:noFill/>
            <a:ln>
              <a:noFill/>
            </a:ln>
          </p:spPr>
          <p:txBody>
            <a:bodyPr wrap="square" lIns="0" tIns="0" rIns="0" bIns="0" rtlCol="0">
              <a:spAutoFit/>
            </a:bodyPr>
            <a:lstStyle/>
            <a:p>
              <a:pPr algn="l"/>
              <a:r>
                <a:rPr lang="sk-SK" sz="6000" b="1">
                  <a:latin typeface="Century Gothic" panose="020B0502020202020204" pitchFamily="34" charset="0"/>
                </a:rPr>
                <a:t>90</a:t>
              </a:r>
              <a:endParaRPr lang="sk-SK" sz="5400" b="1">
                <a:latin typeface="Century Gothic" panose="020B0502020202020204" pitchFamily="34" charset="0"/>
              </a:endParaRPr>
            </a:p>
          </p:txBody>
        </p:sp>
        <p:sp>
          <p:nvSpPr>
            <p:cNvPr id="69" name="TextBox 68">
              <a:extLst>
                <a:ext uri="{FF2B5EF4-FFF2-40B4-BE49-F238E27FC236}">
                  <a16:creationId xmlns:a16="http://schemas.microsoft.com/office/drawing/2014/main" id="{6559660E-BAD6-0F48-8F44-9524E07C3F45}"/>
                </a:ext>
              </a:extLst>
            </p:cNvPr>
            <p:cNvSpPr txBox="1"/>
            <p:nvPr/>
          </p:nvSpPr>
          <p:spPr>
            <a:xfrm>
              <a:off x="7657637" y="3394275"/>
              <a:ext cx="416600" cy="430887"/>
            </a:xfrm>
            <a:prstGeom prst="rect">
              <a:avLst/>
            </a:prstGeom>
            <a:noFill/>
            <a:ln>
              <a:noFill/>
            </a:ln>
          </p:spPr>
          <p:txBody>
            <a:bodyPr wrap="square" lIns="0" tIns="0" rIns="0" bIns="0" rtlCol="0">
              <a:spAutoFit/>
            </a:bodyPr>
            <a:lstStyle/>
            <a:p>
              <a:pPr algn="l"/>
              <a:r>
                <a:rPr lang="sk-SK" sz="2800" b="1">
                  <a:latin typeface="Century Gothic" panose="020B0502020202020204" pitchFamily="34" charset="0"/>
                </a:rPr>
                <a:t>+</a:t>
              </a:r>
              <a:endParaRPr lang="en-GB" sz="2800" b="1">
                <a:latin typeface="Century Gothic" panose="020B0502020202020204" pitchFamily="34" charset="0"/>
              </a:endParaRPr>
            </a:p>
          </p:txBody>
        </p:sp>
        <p:sp>
          <p:nvSpPr>
            <p:cNvPr id="70" name="TextBox 69">
              <a:extLst>
                <a:ext uri="{FF2B5EF4-FFF2-40B4-BE49-F238E27FC236}">
                  <a16:creationId xmlns:a16="http://schemas.microsoft.com/office/drawing/2014/main" id="{1189559C-3C4A-B24B-9EF8-FF9550574D3F}"/>
                </a:ext>
              </a:extLst>
            </p:cNvPr>
            <p:cNvSpPr txBox="1"/>
            <p:nvPr/>
          </p:nvSpPr>
          <p:spPr>
            <a:xfrm>
              <a:off x="7796233" y="4010162"/>
              <a:ext cx="1100926" cy="276999"/>
            </a:xfrm>
            <a:prstGeom prst="rect">
              <a:avLst/>
            </a:prstGeom>
            <a:noFill/>
            <a:ln>
              <a:noFill/>
            </a:ln>
          </p:spPr>
          <p:txBody>
            <a:bodyPr wrap="square" lIns="0" tIns="0" rIns="0" bIns="0" rtlCol="0">
              <a:spAutoFit/>
            </a:bodyPr>
            <a:lstStyle/>
            <a:p>
              <a:pPr algn="l"/>
              <a:r>
                <a:rPr lang="sk-SK">
                  <a:latin typeface="Century Gothic" panose="020B0502020202020204" pitchFamily="34" charset="0"/>
                </a:rPr>
                <a:t>CLIENTS</a:t>
              </a:r>
              <a:endParaRPr lang="en-GB">
                <a:latin typeface="Century Gothic" panose="020B0502020202020204" pitchFamily="34" charset="0"/>
              </a:endParaRPr>
            </a:p>
          </p:txBody>
        </p:sp>
      </p:grpSp>
      <p:grpSp>
        <p:nvGrpSpPr>
          <p:cNvPr id="71" name="Group 70">
            <a:extLst>
              <a:ext uri="{FF2B5EF4-FFF2-40B4-BE49-F238E27FC236}">
                <a16:creationId xmlns:a16="http://schemas.microsoft.com/office/drawing/2014/main" id="{36DACEB3-92FF-684A-8673-8EE7DF641B73}"/>
              </a:ext>
            </a:extLst>
          </p:cNvPr>
          <p:cNvGrpSpPr/>
          <p:nvPr/>
        </p:nvGrpSpPr>
        <p:grpSpPr>
          <a:xfrm>
            <a:off x="9523064" y="2874583"/>
            <a:ext cx="2987531" cy="1877900"/>
            <a:chOff x="9882455" y="3300142"/>
            <a:chExt cx="2987531" cy="1877900"/>
          </a:xfrm>
        </p:grpSpPr>
        <p:cxnSp>
          <p:nvCxnSpPr>
            <p:cNvPr id="72" name="Straight Connector 71">
              <a:extLst>
                <a:ext uri="{FF2B5EF4-FFF2-40B4-BE49-F238E27FC236}">
                  <a16:creationId xmlns:a16="http://schemas.microsoft.com/office/drawing/2014/main" id="{6286113E-2FF5-C04C-B111-7D00D7FA3230}"/>
                </a:ext>
              </a:extLst>
            </p:cNvPr>
            <p:cNvCxnSpPr>
              <a:cxnSpLocks/>
            </p:cNvCxnSpPr>
            <p:nvPr/>
          </p:nvCxnSpPr>
          <p:spPr>
            <a:xfrm>
              <a:off x="9900893" y="3726740"/>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DB1D37-A07D-C04B-BAC1-788096BF08BD}"/>
                </a:ext>
              </a:extLst>
            </p:cNvPr>
            <p:cNvCxnSpPr>
              <a:cxnSpLocks/>
            </p:cNvCxnSpPr>
            <p:nvPr/>
          </p:nvCxnSpPr>
          <p:spPr>
            <a:xfrm>
              <a:off x="9884391" y="4040279"/>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5D448FF-B944-B44C-B575-CCE64C01F3CF}"/>
                </a:ext>
              </a:extLst>
            </p:cNvPr>
            <p:cNvCxnSpPr>
              <a:cxnSpLocks/>
            </p:cNvCxnSpPr>
            <p:nvPr/>
          </p:nvCxnSpPr>
          <p:spPr>
            <a:xfrm>
              <a:off x="9884391" y="43224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6C9E6D4-88A6-1843-A131-C6727AAB928C}"/>
                </a:ext>
              </a:extLst>
            </p:cNvPr>
            <p:cNvCxnSpPr>
              <a:cxnSpLocks/>
            </p:cNvCxnSpPr>
            <p:nvPr/>
          </p:nvCxnSpPr>
          <p:spPr>
            <a:xfrm>
              <a:off x="9884391" y="46367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8ADC785-E2C9-9948-B95E-B6F00FD3E795}"/>
                </a:ext>
              </a:extLst>
            </p:cNvPr>
            <p:cNvCxnSpPr>
              <a:cxnSpLocks/>
            </p:cNvCxnSpPr>
            <p:nvPr/>
          </p:nvCxnSpPr>
          <p:spPr>
            <a:xfrm>
              <a:off x="9884391" y="4924956"/>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F488C62E-E7B2-694C-89BC-7157A99A2D57}"/>
                </a:ext>
              </a:extLst>
            </p:cNvPr>
            <p:cNvGrpSpPr/>
            <p:nvPr/>
          </p:nvGrpSpPr>
          <p:grpSpPr>
            <a:xfrm>
              <a:off x="9882455" y="3300142"/>
              <a:ext cx="2987531" cy="1877900"/>
              <a:chOff x="9876884" y="1314450"/>
              <a:chExt cx="2987531" cy="1877900"/>
            </a:xfrm>
          </p:grpSpPr>
          <p:sp>
            <p:nvSpPr>
              <p:cNvPr id="123" name="TextBox 122">
                <a:extLst>
                  <a:ext uri="{FF2B5EF4-FFF2-40B4-BE49-F238E27FC236}">
                    <a16:creationId xmlns:a16="http://schemas.microsoft.com/office/drawing/2014/main" id="{C96FAFA2-BE73-274B-A2C8-8ECB91C46E16}"/>
                  </a:ext>
                </a:extLst>
              </p:cNvPr>
              <p:cNvSpPr txBox="1"/>
              <p:nvPr/>
            </p:nvSpPr>
            <p:spPr>
              <a:xfrm>
                <a:off x="9876884" y="1314450"/>
                <a:ext cx="2554597" cy="430887"/>
              </a:xfrm>
              <a:prstGeom prst="rect">
                <a:avLst/>
              </a:prstGeom>
              <a:noFill/>
              <a:ln>
                <a:noFill/>
              </a:ln>
            </p:spPr>
            <p:txBody>
              <a:bodyPr wrap="square" lIns="0" tIns="0" rIns="0" bIns="0" rtlCol="0">
                <a:spAutoFit/>
              </a:bodyPr>
              <a:lstStyle/>
              <a:p>
                <a:pPr algn="l"/>
                <a:r>
                  <a:rPr lang="sk-SK" sz="2800" b="1">
                    <a:latin typeface="Century Gothic" panose="020B0502020202020204" pitchFamily="34" charset="0"/>
                  </a:rPr>
                  <a:t>INDUSTRIES</a:t>
                </a:r>
                <a:endParaRPr lang="en-GB" sz="2800" b="1">
                  <a:latin typeface="Century Gothic" panose="020B0502020202020204" pitchFamily="34" charset="0"/>
                </a:endParaRPr>
              </a:p>
            </p:txBody>
          </p:sp>
          <p:sp>
            <p:nvSpPr>
              <p:cNvPr id="124" name="TextBox 123">
                <a:extLst>
                  <a:ext uri="{FF2B5EF4-FFF2-40B4-BE49-F238E27FC236}">
                    <a16:creationId xmlns:a16="http://schemas.microsoft.com/office/drawing/2014/main" id="{B340B439-52A9-7443-9381-BB3E91297C44}"/>
                  </a:ext>
                </a:extLst>
              </p:cNvPr>
              <p:cNvSpPr txBox="1"/>
              <p:nvPr/>
            </p:nvSpPr>
            <p:spPr>
              <a:xfrm>
                <a:off x="9876884" y="1855748"/>
                <a:ext cx="2069649" cy="169277"/>
              </a:xfrm>
              <a:prstGeom prst="rect">
                <a:avLst/>
              </a:prstGeom>
              <a:noFill/>
              <a:ln>
                <a:noFill/>
              </a:ln>
            </p:spPr>
            <p:txBody>
              <a:bodyPr wrap="square" lIns="0" tIns="0" rIns="0" bIns="0" rtlCol="0">
                <a:spAutoFit/>
              </a:bodyPr>
              <a:lstStyle/>
              <a:p>
                <a:pPr algn="l"/>
                <a:r>
                  <a:rPr lang="sk-SK" sz="1100">
                    <a:latin typeface="Century Gothic" panose="020B0502020202020204" pitchFamily="34" charset="0"/>
                  </a:rPr>
                  <a:t>BANKING &amp; PAYMENTS</a:t>
                </a:r>
                <a:endParaRPr lang="sk-SK" altLang="en-US" sz="1100" kern="1200">
                  <a:latin typeface="Century Gothic" panose="020B0502020202020204" pitchFamily="34" charset="0"/>
                  <a:sym typeface="Wingdings" panose="05000000000000000000" pitchFamily="2" charset="2"/>
                </a:endParaRPr>
              </a:p>
            </p:txBody>
          </p:sp>
          <p:sp>
            <p:nvSpPr>
              <p:cNvPr id="125" name="TextBox 124">
                <a:extLst>
                  <a:ext uri="{FF2B5EF4-FFF2-40B4-BE49-F238E27FC236}">
                    <a16:creationId xmlns:a16="http://schemas.microsoft.com/office/drawing/2014/main" id="{52CDF6E1-3BAF-E74A-971D-05152894F9D8}"/>
                  </a:ext>
                </a:extLst>
              </p:cNvPr>
              <p:cNvSpPr txBox="1"/>
              <p:nvPr/>
            </p:nvSpPr>
            <p:spPr>
              <a:xfrm>
                <a:off x="9876884" y="2426937"/>
                <a:ext cx="2987531" cy="169277"/>
              </a:xfrm>
              <a:prstGeom prst="rect">
                <a:avLst/>
              </a:prstGeom>
              <a:noFill/>
              <a:ln>
                <a:noFill/>
              </a:ln>
            </p:spPr>
            <p:txBody>
              <a:bodyPr wrap="square" lIns="0" tIns="0" rIns="0" bIns="0" rtlCol="0">
                <a:spAutoFit/>
              </a:bodyPr>
              <a:lstStyle/>
              <a:p>
                <a:pPr algn="l"/>
                <a:r>
                  <a:rPr lang="sk-SK" sz="1100" err="1">
                    <a:latin typeface="Century Gothic" panose="020B0502020202020204" pitchFamily="34" charset="0"/>
                  </a:rPr>
                  <a:t>WEALTH</a:t>
                </a:r>
                <a:r>
                  <a:rPr lang="sk-SK" sz="1100">
                    <a:latin typeface="Century Gothic" panose="020B0502020202020204" pitchFamily="34" charset="0"/>
                  </a:rPr>
                  <a:t> &amp; </a:t>
                </a:r>
                <a:r>
                  <a:rPr lang="sk-SK" sz="1100" err="1">
                    <a:latin typeface="Century Gothic" panose="020B0502020202020204" pitchFamily="34" charset="0"/>
                  </a:rPr>
                  <a:t>ASSET</a:t>
                </a:r>
                <a:r>
                  <a:rPr lang="sk-SK" sz="1100">
                    <a:latin typeface="Century Gothic" panose="020B0502020202020204" pitchFamily="34" charset="0"/>
                  </a:rPr>
                  <a:t> MANAGEMENT</a:t>
                </a:r>
                <a:endParaRPr lang="sk-SK" altLang="en-US" sz="1100" kern="1200">
                  <a:latin typeface="Century Gothic" panose="020B0502020202020204" pitchFamily="34" charset="0"/>
                  <a:sym typeface="Wingdings" panose="05000000000000000000" pitchFamily="2" charset="2"/>
                </a:endParaRPr>
              </a:p>
            </p:txBody>
          </p:sp>
          <p:sp>
            <p:nvSpPr>
              <p:cNvPr id="126" name="TextBox 125">
                <a:extLst>
                  <a:ext uri="{FF2B5EF4-FFF2-40B4-BE49-F238E27FC236}">
                    <a16:creationId xmlns:a16="http://schemas.microsoft.com/office/drawing/2014/main" id="{5C8DF61A-C56C-C24A-A057-5A88CE94474D}"/>
                  </a:ext>
                </a:extLst>
              </p:cNvPr>
              <p:cNvSpPr txBox="1"/>
              <p:nvPr/>
            </p:nvSpPr>
            <p:spPr>
              <a:xfrm>
                <a:off x="9876884" y="3023073"/>
                <a:ext cx="2069649" cy="169277"/>
              </a:xfrm>
              <a:prstGeom prst="rect">
                <a:avLst/>
              </a:prstGeom>
              <a:noFill/>
              <a:ln>
                <a:noFill/>
              </a:ln>
            </p:spPr>
            <p:txBody>
              <a:bodyPr wrap="square" lIns="0" tIns="0" rIns="0" bIns="0" rtlCol="0">
                <a:spAutoFit/>
              </a:bodyPr>
              <a:lstStyle/>
              <a:p>
                <a:pPr algn="l"/>
                <a:r>
                  <a:rPr lang="sk-SK" sz="1100">
                    <a:latin typeface="Century Gothic" panose="020B0502020202020204" pitchFamily="34" charset="0"/>
                  </a:rPr>
                  <a:t>ENERGY MARKETS</a:t>
                </a:r>
                <a:endParaRPr lang="sk-SK" altLang="en-US" sz="1100" kern="1200">
                  <a:latin typeface="Century Gothic" panose="020B0502020202020204" pitchFamily="34" charset="0"/>
                  <a:sym typeface="Wingdings" panose="05000000000000000000" pitchFamily="2" charset="2"/>
                </a:endParaRPr>
              </a:p>
            </p:txBody>
          </p:sp>
          <p:sp>
            <p:nvSpPr>
              <p:cNvPr id="127" name="TextBox 126">
                <a:extLst>
                  <a:ext uri="{FF2B5EF4-FFF2-40B4-BE49-F238E27FC236}">
                    <a16:creationId xmlns:a16="http://schemas.microsoft.com/office/drawing/2014/main" id="{09A71C26-6A71-954B-AE45-0AB6D480DE5B}"/>
                  </a:ext>
                </a:extLst>
              </p:cNvPr>
              <p:cNvSpPr txBox="1"/>
              <p:nvPr/>
            </p:nvSpPr>
            <p:spPr>
              <a:xfrm>
                <a:off x="9876884" y="2128869"/>
                <a:ext cx="2069649" cy="169277"/>
              </a:xfrm>
              <a:prstGeom prst="rect">
                <a:avLst/>
              </a:prstGeom>
              <a:noFill/>
              <a:ln>
                <a:noFill/>
              </a:ln>
            </p:spPr>
            <p:txBody>
              <a:bodyPr wrap="square" lIns="0" tIns="0" rIns="0" bIns="0" rtlCol="0">
                <a:spAutoFit/>
              </a:bodyPr>
              <a:lstStyle/>
              <a:p>
                <a:pPr algn="l"/>
                <a:r>
                  <a:rPr lang="sk-SK" altLang="en-US" sz="1100" kern="1200" err="1">
                    <a:latin typeface="Century Gothic" panose="020B0502020202020204" pitchFamily="34" charset="0"/>
                    <a:sym typeface="Wingdings" panose="05000000000000000000" pitchFamily="2" charset="2"/>
                  </a:rPr>
                  <a:t>CAPITAL</a:t>
                </a:r>
                <a:r>
                  <a:rPr lang="sk-SK" altLang="en-US" sz="1100" kern="1200">
                    <a:latin typeface="Century Gothic" panose="020B0502020202020204" pitchFamily="34" charset="0"/>
                    <a:sym typeface="Wingdings" panose="05000000000000000000" pitchFamily="2" charset="2"/>
                  </a:rPr>
                  <a:t> MARKETS</a:t>
                </a:r>
              </a:p>
            </p:txBody>
          </p:sp>
          <p:sp>
            <p:nvSpPr>
              <p:cNvPr id="128" name="TextBox 127">
                <a:extLst>
                  <a:ext uri="{FF2B5EF4-FFF2-40B4-BE49-F238E27FC236}">
                    <a16:creationId xmlns:a16="http://schemas.microsoft.com/office/drawing/2014/main" id="{1D0D926C-75C2-C24A-84BC-A9452EAD80F6}"/>
                  </a:ext>
                </a:extLst>
              </p:cNvPr>
              <p:cNvSpPr txBox="1"/>
              <p:nvPr/>
            </p:nvSpPr>
            <p:spPr>
              <a:xfrm>
                <a:off x="9876884" y="2725005"/>
                <a:ext cx="2069649" cy="169277"/>
              </a:xfrm>
              <a:prstGeom prst="rect">
                <a:avLst/>
              </a:prstGeom>
              <a:noFill/>
              <a:ln>
                <a:noFill/>
              </a:ln>
            </p:spPr>
            <p:txBody>
              <a:bodyPr wrap="square" lIns="0" tIns="0" rIns="0" bIns="0" rtlCol="0">
                <a:spAutoFit/>
              </a:bodyPr>
              <a:lstStyle/>
              <a:p>
                <a:pPr algn="l"/>
                <a:r>
                  <a:rPr lang="sk-SK" sz="1100">
                    <a:latin typeface="Century Gothic" panose="020B0502020202020204" pitchFamily="34" charset="0"/>
                  </a:rPr>
                  <a:t>INSURANCE</a:t>
                </a:r>
                <a:endParaRPr lang="sk-SK" altLang="en-US" sz="1100" kern="1200">
                  <a:latin typeface="Century Gothic" panose="020B0502020202020204" pitchFamily="34" charset="0"/>
                  <a:sym typeface="Wingdings" panose="05000000000000000000" pitchFamily="2" charset="2"/>
                </a:endParaRPr>
              </a:p>
            </p:txBody>
          </p:sp>
        </p:grpSp>
      </p:grpSp>
      <p:cxnSp>
        <p:nvCxnSpPr>
          <p:cNvPr id="129" name="Straight Connector 128">
            <a:extLst>
              <a:ext uri="{FF2B5EF4-FFF2-40B4-BE49-F238E27FC236}">
                <a16:creationId xmlns:a16="http://schemas.microsoft.com/office/drawing/2014/main" id="{94302177-0BFF-B045-9E38-FECB3F31D4B6}"/>
              </a:ext>
            </a:extLst>
          </p:cNvPr>
          <p:cNvCxnSpPr>
            <a:cxnSpLocks/>
          </p:cNvCxnSpPr>
          <p:nvPr/>
        </p:nvCxnSpPr>
        <p:spPr>
          <a:xfrm>
            <a:off x="4148802" y="1054791"/>
            <a:ext cx="748118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B557DE1-1871-4AB1-9E88-F6649309876C}"/>
              </a:ext>
            </a:extLst>
          </p:cNvPr>
          <p:cNvGrpSpPr/>
          <p:nvPr userDrawn="1"/>
        </p:nvGrpSpPr>
        <p:grpSpPr>
          <a:xfrm>
            <a:off x="4063278" y="5028513"/>
            <a:ext cx="7584870" cy="1259535"/>
            <a:chOff x="4063278" y="5028513"/>
            <a:chExt cx="7584870" cy="1259535"/>
          </a:xfrm>
        </p:grpSpPr>
        <p:sp>
          <p:nvSpPr>
            <p:cNvPr id="131" name="TextBox 130">
              <a:extLst>
                <a:ext uri="{FF2B5EF4-FFF2-40B4-BE49-F238E27FC236}">
                  <a16:creationId xmlns:a16="http://schemas.microsoft.com/office/drawing/2014/main" id="{C86E88E5-B4D1-954A-9CCB-10069CBDBEB9}"/>
                </a:ext>
              </a:extLst>
            </p:cNvPr>
            <p:cNvSpPr txBox="1"/>
            <p:nvPr/>
          </p:nvSpPr>
          <p:spPr>
            <a:xfrm>
              <a:off x="5701540" y="5734050"/>
              <a:ext cx="1668321" cy="553998"/>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INNOVATION</a:t>
              </a:r>
            </a:p>
            <a:p>
              <a:pPr algn="l"/>
              <a:r>
                <a:rPr lang="sk-SK" altLang="en-US" sz="1200" kern="1200">
                  <a:latin typeface="Century Gothic" panose="020B0502020202020204" pitchFamily="34" charset="0"/>
                  <a:sym typeface="Wingdings" panose="05000000000000000000" pitchFamily="2" charset="2"/>
                </a:rPr>
                <a:t>AND THOUGHT LEADERSHIP</a:t>
              </a:r>
            </a:p>
          </p:txBody>
        </p:sp>
        <p:cxnSp>
          <p:nvCxnSpPr>
            <p:cNvPr id="132" name="Straight Connector 131">
              <a:extLst>
                <a:ext uri="{FF2B5EF4-FFF2-40B4-BE49-F238E27FC236}">
                  <a16:creationId xmlns:a16="http://schemas.microsoft.com/office/drawing/2014/main" id="{D8C1BCFF-8DB8-514C-A2DF-3788722C8F1C}"/>
                </a:ext>
              </a:extLst>
            </p:cNvPr>
            <p:cNvCxnSpPr>
              <a:cxnSpLocks/>
            </p:cNvCxnSpPr>
            <p:nvPr/>
          </p:nvCxnSpPr>
          <p:spPr>
            <a:xfrm>
              <a:off x="5618559"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DD3897C-BBC4-9246-A5E3-D9A524775C0D}"/>
                </a:ext>
              </a:extLst>
            </p:cNvPr>
            <p:cNvCxnSpPr>
              <a:cxnSpLocks/>
            </p:cNvCxnSpPr>
            <p:nvPr/>
          </p:nvCxnSpPr>
          <p:spPr>
            <a:xfrm>
              <a:off x="7409995"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8071AE6-8CA1-3A4B-855E-21832B09C38E}"/>
                </a:ext>
              </a:extLst>
            </p:cNvPr>
            <p:cNvCxnSpPr>
              <a:cxnSpLocks/>
            </p:cNvCxnSpPr>
            <p:nvPr/>
          </p:nvCxnSpPr>
          <p:spPr>
            <a:xfrm>
              <a:off x="8754439"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91A8DCD-F8DB-9340-B81F-31A934CB9A49}"/>
                </a:ext>
              </a:extLst>
            </p:cNvPr>
            <p:cNvCxnSpPr>
              <a:cxnSpLocks/>
            </p:cNvCxnSpPr>
            <p:nvPr/>
          </p:nvCxnSpPr>
          <p:spPr>
            <a:xfrm>
              <a:off x="10098884"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B0439C05-E6E1-E445-929F-CC06C210AA04}"/>
                </a:ext>
              </a:extLst>
            </p:cNvPr>
            <p:cNvSpPr txBox="1"/>
            <p:nvPr/>
          </p:nvSpPr>
          <p:spPr>
            <a:xfrm>
              <a:off x="4063278" y="5734050"/>
              <a:ext cx="1668321" cy="369332"/>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DIGITAL</a:t>
              </a:r>
            </a:p>
            <a:p>
              <a:pPr algn="l"/>
              <a:r>
                <a:rPr lang="sk-SK" altLang="en-US" sz="1200" kern="1200">
                  <a:latin typeface="Century Gothic" panose="020B0502020202020204" pitchFamily="34" charset="0"/>
                  <a:sym typeface="Wingdings" panose="05000000000000000000" pitchFamily="2" charset="2"/>
                </a:rPr>
                <a:t>TRANSFORMATION</a:t>
              </a:r>
            </a:p>
          </p:txBody>
        </p:sp>
        <p:cxnSp>
          <p:nvCxnSpPr>
            <p:cNvPr id="137" name="Straight Connector 136">
              <a:extLst>
                <a:ext uri="{FF2B5EF4-FFF2-40B4-BE49-F238E27FC236}">
                  <a16:creationId xmlns:a16="http://schemas.microsoft.com/office/drawing/2014/main" id="{9E97EE1A-316B-4A4D-9886-AD767ECD5548}"/>
                </a:ext>
              </a:extLst>
            </p:cNvPr>
            <p:cNvCxnSpPr>
              <a:cxnSpLocks/>
            </p:cNvCxnSpPr>
            <p:nvPr/>
          </p:nvCxnSpPr>
          <p:spPr>
            <a:xfrm>
              <a:off x="4063278" y="5640961"/>
              <a:ext cx="134983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47A38B1D-9C94-604D-9F89-26A0985A19DF}"/>
                </a:ext>
              </a:extLst>
            </p:cNvPr>
            <p:cNvSpPr txBox="1"/>
            <p:nvPr/>
          </p:nvSpPr>
          <p:spPr>
            <a:xfrm>
              <a:off x="7227292" y="5734050"/>
              <a:ext cx="1085942" cy="369332"/>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EXECUTION</a:t>
              </a:r>
            </a:p>
            <a:p>
              <a:pPr algn="l"/>
              <a:r>
                <a:rPr lang="sk-SK" altLang="en-US" sz="1200" kern="1200">
                  <a:latin typeface="Century Gothic" panose="020B0502020202020204" pitchFamily="34" charset="0"/>
                  <a:sym typeface="Wingdings" panose="05000000000000000000" pitchFamily="2" charset="2"/>
                </a:rPr>
                <a:t>EXCELLENCE</a:t>
              </a:r>
            </a:p>
          </p:txBody>
        </p:sp>
        <p:cxnSp>
          <p:nvCxnSpPr>
            <p:cNvPr id="139" name="Straight Connector 138">
              <a:extLst>
                <a:ext uri="{FF2B5EF4-FFF2-40B4-BE49-F238E27FC236}">
                  <a16:creationId xmlns:a16="http://schemas.microsoft.com/office/drawing/2014/main" id="{E33B3821-6AFA-DE4A-8A81-5BBCA9B180AB}"/>
                </a:ext>
              </a:extLst>
            </p:cNvPr>
            <p:cNvCxnSpPr>
              <a:cxnSpLocks/>
            </p:cNvCxnSpPr>
            <p:nvPr/>
          </p:nvCxnSpPr>
          <p:spPr>
            <a:xfrm>
              <a:off x="7177318"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0B8758EC-D10F-3D4C-B01D-71B6F84DBB37}"/>
                </a:ext>
              </a:extLst>
            </p:cNvPr>
            <p:cNvSpPr txBox="1"/>
            <p:nvPr/>
          </p:nvSpPr>
          <p:spPr>
            <a:xfrm>
              <a:off x="8761064" y="5734050"/>
              <a:ext cx="1085942" cy="369332"/>
            </a:xfrm>
            <a:prstGeom prst="rect">
              <a:avLst/>
            </a:prstGeom>
            <a:noFill/>
            <a:ln>
              <a:noFill/>
            </a:ln>
          </p:spPr>
          <p:txBody>
            <a:bodyPr wrap="square" lIns="0" tIns="0" rIns="0" bIns="0" rtlCol="0">
              <a:spAutoFit/>
            </a:bodyPr>
            <a:lstStyle/>
            <a:p>
              <a:r>
                <a:rPr lang="sk-SK" sz="1200">
                  <a:latin typeface="Century Gothic" panose="020B0502020202020204" pitchFamily="34" charset="0"/>
                </a:rPr>
                <a:t>UNIQUE</a:t>
              </a:r>
            </a:p>
            <a:p>
              <a:r>
                <a:rPr lang="sk-SK" sz="1200">
                  <a:latin typeface="Century Gothic" panose="020B0502020202020204" pitchFamily="34" charset="0"/>
                </a:rPr>
                <a:t>CULTURE</a:t>
              </a:r>
            </a:p>
          </p:txBody>
        </p:sp>
        <p:cxnSp>
          <p:nvCxnSpPr>
            <p:cNvPr id="141" name="Straight Connector 140">
              <a:extLst>
                <a:ext uri="{FF2B5EF4-FFF2-40B4-BE49-F238E27FC236}">
                  <a16:creationId xmlns:a16="http://schemas.microsoft.com/office/drawing/2014/main" id="{4D86BBE4-AB5C-4247-8F52-6A9EDE73AADE}"/>
                </a:ext>
              </a:extLst>
            </p:cNvPr>
            <p:cNvCxnSpPr>
              <a:cxnSpLocks/>
            </p:cNvCxnSpPr>
            <p:nvPr/>
          </p:nvCxnSpPr>
          <p:spPr>
            <a:xfrm>
              <a:off x="8736077"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0CBF162A-FA31-6147-8E33-A5B1FAB431EF}"/>
                </a:ext>
              </a:extLst>
            </p:cNvPr>
            <p:cNvSpPr txBox="1"/>
            <p:nvPr/>
          </p:nvSpPr>
          <p:spPr>
            <a:xfrm>
              <a:off x="10294836" y="5734050"/>
              <a:ext cx="1085942" cy="369332"/>
            </a:xfrm>
            <a:prstGeom prst="rect">
              <a:avLst/>
            </a:prstGeom>
            <a:noFill/>
            <a:ln>
              <a:noFill/>
            </a:ln>
          </p:spPr>
          <p:txBody>
            <a:bodyPr wrap="square" lIns="0" tIns="0" rIns="0" bIns="0" rtlCol="0">
              <a:spAutoFit/>
            </a:bodyPr>
            <a:lstStyle/>
            <a:p>
              <a:r>
                <a:rPr lang="sk-SK" sz="1200">
                  <a:latin typeface="Century Gothic" panose="020B0502020202020204" pitchFamily="34" charset="0"/>
                </a:rPr>
                <a:t>INDUSTRY</a:t>
              </a:r>
            </a:p>
            <a:p>
              <a:r>
                <a:rPr lang="sk-SK" sz="1200">
                  <a:latin typeface="Century Gothic" panose="020B0502020202020204" pitchFamily="34" charset="0"/>
                </a:rPr>
                <a:t>EXPERIENCE</a:t>
              </a:r>
            </a:p>
          </p:txBody>
        </p:sp>
        <p:cxnSp>
          <p:nvCxnSpPr>
            <p:cNvPr id="143" name="Straight Connector 142">
              <a:extLst>
                <a:ext uri="{FF2B5EF4-FFF2-40B4-BE49-F238E27FC236}">
                  <a16:creationId xmlns:a16="http://schemas.microsoft.com/office/drawing/2014/main" id="{C5CDFF90-5CD8-794A-828E-D106F23CF068}"/>
                </a:ext>
              </a:extLst>
            </p:cNvPr>
            <p:cNvCxnSpPr>
              <a:cxnSpLocks/>
            </p:cNvCxnSpPr>
            <p:nvPr/>
          </p:nvCxnSpPr>
          <p:spPr>
            <a:xfrm>
              <a:off x="10294836"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971B456E-7C55-444E-9DBF-75BA73041F7C}"/>
                </a:ext>
              </a:extLst>
            </p:cNvPr>
            <p:cNvGrpSpPr/>
            <p:nvPr/>
          </p:nvGrpSpPr>
          <p:grpSpPr>
            <a:xfrm>
              <a:off x="4071743" y="5028513"/>
              <a:ext cx="496315" cy="483199"/>
              <a:chOff x="2827687" y="2375038"/>
              <a:chExt cx="496315" cy="483199"/>
            </a:xfrm>
          </p:grpSpPr>
          <p:sp>
            <p:nvSpPr>
              <p:cNvPr id="85" name="Freeform: Shape 84">
                <a:extLst>
                  <a:ext uri="{FF2B5EF4-FFF2-40B4-BE49-F238E27FC236}">
                    <a16:creationId xmlns:a16="http://schemas.microsoft.com/office/drawing/2014/main" id="{E20BCA55-EBB0-4A7F-86B4-DE01ADEA5564}"/>
                  </a:ext>
                </a:extLst>
              </p:cNvPr>
              <p:cNvSpPr/>
              <p:nvPr/>
            </p:nvSpPr>
            <p:spPr>
              <a:xfrm>
                <a:off x="3008517" y="2375038"/>
                <a:ext cx="130594" cy="483199"/>
              </a:xfrm>
              <a:custGeom>
                <a:avLst/>
                <a:gdLst>
                  <a:gd name="connsiteX0" fmla="*/ 102108 w 95250"/>
                  <a:gd name="connsiteY0" fmla="*/ 177070 h 352425"/>
                  <a:gd name="connsiteX1" fmla="*/ 51054 w 95250"/>
                  <a:gd name="connsiteY1" fmla="*/ 354140 h 352425"/>
                  <a:gd name="connsiteX2" fmla="*/ 0 w 95250"/>
                  <a:gd name="connsiteY2" fmla="*/ 177070 h 352425"/>
                  <a:gd name="connsiteX3" fmla="*/ 51054 w 95250"/>
                  <a:gd name="connsiteY3" fmla="*/ 0 h 352425"/>
                  <a:gd name="connsiteX4" fmla="*/ 102108 w 95250"/>
                  <a:gd name="connsiteY4" fmla="*/ 17707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52425">
                    <a:moveTo>
                      <a:pt x="102108" y="177070"/>
                    </a:moveTo>
                    <a:cubicBezTo>
                      <a:pt x="102108" y="274863"/>
                      <a:pt x="79250" y="354140"/>
                      <a:pt x="51054" y="354140"/>
                    </a:cubicBezTo>
                    <a:cubicBezTo>
                      <a:pt x="22858" y="354140"/>
                      <a:pt x="0" y="274863"/>
                      <a:pt x="0" y="177070"/>
                    </a:cubicBezTo>
                    <a:cubicBezTo>
                      <a:pt x="0" y="79277"/>
                      <a:pt x="22858" y="0"/>
                      <a:pt x="51054" y="0"/>
                    </a:cubicBezTo>
                    <a:cubicBezTo>
                      <a:pt x="79250" y="0"/>
                      <a:pt x="102108" y="79277"/>
                      <a:pt x="102108" y="177070"/>
                    </a:cubicBezTo>
                    <a:close/>
                  </a:path>
                </a:pathLst>
              </a:custGeom>
              <a:noFill/>
              <a:ln w="12700" cap="flat">
                <a:solidFill>
                  <a:srgbClr val="C00000"/>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E1A1ACE6-62C4-4933-9AAA-2E406B5D834F}"/>
                  </a:ext>
                </a:extLst>
              </p:cNvPr>
              <p:cNvSpPr/>
              <p:nvPr/>
            </p:nvSpPr>
            <p:spPr>
              <a:xfrm>
                <a:off x="2827687" y="2458076"/>
                <a:ext cx="496258" cy="313426"/>
              </a:xfrm>
              <a:custGeom>
                <a:avLst/>
                <a:gdLst>
                  <a:gd name="connsiteX0" fmla="*/ 202936 w 361950"/>
                  <a:gd name="connsiteY0" fmla="*/ 69482 h 228600"/>
                  <a:gd name="connsiteX1" fmla="*/ 345771 w 361950"/>
                  <a:gd name="connsiteY1" fmla="*/ 185924 h 228600"/>
                  <a:gd name="connsiteX2" fmla="*/ 162869 w 361950"/>
                  <a:gd name="connsiteY2" fmla="*/ 163401 h 228600"/>
                  <a:gd name="connsiteX3" fmla="*/ 20034 w 361950"/>
                  <a:gd name="connsiteY3" fmla="*/ 46959 h 228600"/>
                  <a:gd name="connsiteX4" fmla="*/ 202936 w 361950"/>
                  <a:gd name="connsiteY4" fmla="*/ 69482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202936" y="69482"/>
                    </a:moveTo>
                    <a:cubicBezTo>
                      <a:pt x="292886" y="107856"/>
                      <a:pt x="356835" y="159989"/>
                      <a:pt x="345771" y="185924"/>
                    </a:cubicBezTo>
                    <a:cubicBezTo>
                      <a:pt x="334707" y="211859"/>
                      <a:pt x="252819" y="201775"/>
                      <a:pt x="162869" y="163401"/>
                    </a:cubicBezTo>
                    <a:cubicBezTo>
                      <a:pt x="72919" y="125027"/>
                      <a:pt x="8969" y="72895"/>
                      <a:pt x="20034" y="46959"/>
                    </a:cubicBezTo>
                    <a:cubicBezTo>
                      <a:pt x="31098" y="21024"/>
                      <a:pt x="112986" y="31108"/>
                      <a:pt x="202936" y="69482"/>
                    </a:cubicBezTo>
                    <a:close/>
                  </a:path>
                </a:pathLst>
              </a:custGeom>
              <a:noFill/>
              <a:ln w="12700" cap="flat">
                <a:solidFill>
                  <a:srgbClr val="C00000"/>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979828FE-0A62-438C-9169-D1C65AE0FE56}"/>
                  </a:ext>
                </a:extLst>
              </p:cNvPr>
              <p:cNvSpPr/>
              <p:nvPr/>
            </p:nvSpPr>
            <p:spPr>
              <a:xfrm>
                <a:off x="2827744" y="2458188"/>
                <a:ext cx="496258" cy="313426"/>
              </a:xfrm>
              <a:custGeom>
                <a:avLst/>
                <a:gdLst>
                  <a:gd name="connsiteX0" fmla="*/ 345771 w 361950"/>
                  <a:gd name="connsiteY0" fmla="*/ 46959 h 228600"/>
                  <a:gd name="connsiteX1" fmla="*/ 202936 w 361950"/>
                  <a:gd name="connsiteY1" fmla="*/ 163401 h 228600"/>
                  <a:gd name="connsiteX2" fmla="*/ 20034 w 361950"/>
                  <a:gd name="connsiteY2" fmla="*/ 185924 h 228600"/>
                  <a:gd name="connsiteX3" fmla="*/ 162869 w 361950"/>
                  <a:gd name="connsiteY3" fmla="*/ 69482 h 228600"/>
                  <a:gd name="connsiteX4" fmla="*/ 345771 w 361950"/>
                  <a:gd name="connsiteY4" fmla="*/ 4695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345771" y="46959"/>
                    </a:moveTo>
                    <a:cubicBezTo>
                      <a:pt x="356835" y="72894"/>
                      <a:pt x="292886" y="125027"/>
                      <a:pt x="202936" y="163401"/>
                    </a:cubicBezTo>
                    <a:cubicBezTo>
                      <a:pt x="112986" y="201775"/>
                      <a:pt x="31098" y="211859"/>
                      <a:pt x="20034" y="185924"/>
                    </a:cubicBezTo>
                    <a:cubicBezTo>
                      <a:pt x="8969" y="159989"/>
                      <a:pt x="72919" y="107856"/>
                      <a:pt x="162869" y="69482"/>
                    </a:cubicBezTo>
                    <a:cubicBezTo>
                      <a:pt x="252819" y="31108"/>
                      <a:pt x="334707" y="21025"/>
                      <a:pt x="345771" y="46959"/>
                    </a:cubicBezTo>
                    <a:close/>
                  </a:path>
                </a:pathLst>
              </a:custGeom>
              <a:noFill/>
              <a:ln w="12700" cap="flat">
                <a:solidFill>
                  <a:srgbClr val="C00000"/>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8AC0D412-379B-4229-848F-82B302C5717F}"/>
                  </a:ext>
                </a:extLst>
              </p:cNvPr>
              <p:cNvSpPr/>
              <p:nvPr/>
            </p:nvSpPr>
            <p:spPr>
              <a:xfrm>
                <a:off x="3047173" y="2586469"/>
                <a:ext cx="52238" cy="52238"/>
              </a:xfrm>
              <a:custGeom>
                <a:avLst/>
                <a:gdLst>
                  <a:gd name="connsiteX0" fmla="*/ 45720 w 38100"/>
                  <a:gd name="connsiteY0" fmla="*/ 22860 h 38100"/>
                  <a:gd name="connsiteX1" fmla="*/ 22860 w 38100"/>
                  <a:gd name="connsiteY1" fmla="*/ 45720 h 38100"/>
                  <a:gd name="connsiteX2" fmla="*/ 0 w 38100"/>
                  <a:gd name="connsiteY2" fmla="*/ 22860 h 38100"/>
                  <a:gd name="connsiteX3" fmla="*/ 22860 w 38100"/>
                  <a:gd name="connsiteY3" fmla="*/ 0 h 38100"/>
                  <a:gd name="connsiteX4" fmla="*/ 45720 w 38100"/>
                  <a:gd name="connsiteY4" fmla="*/ 22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B7862964-BACB-4758-B4A6-E93D15552936}"/>
                  </a:ext>
                </a:extLst>
              </p:cNvPr>
              <p:cNvSpPr/>
              <p:nvPr/>
            </p:nvSpPr>
            <p:spPr>
              <a:xfrm>
                <a:off x="2930421" y="249048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9EF3BE59-FCA2-46FA-A246-12DE0C0557B4}"/>
                  </a:ext>
                </a:extLst>
              </p:cNvPr>
              <p:cNvSpPr/>
              <p:nvPr/>
            </p:nvSpPr>
            <p:spPr>
              <a:xfrm>
                <a:off x="3250508" y="2570276"/>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8B37924D-8FD4-4A78-863A-AD33B5486E93}"/>
                  </a:ext>
                </a:extLst>
              </p:cNvPr>
              <p:cNvSpPr/>
              <p:nvPr/>
            </p:nvSpPr>
            <p:spPr>
              <a:xfrm>
                <a:off x="3102675" y="280051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grpSp>
        <p:grpSp>
          <p:nvGrpSpPr>
            <p:cNvPr id="92" name="Group 91">
              <a:extLst>
                <a:ext uri="{FF2B5EF4-FFF2-40B4-BE49-F238E27FC236}">
                  <a16:creationId xmlns:a16="http://schemas.microsoft.com/office/drawing/2014/main" id="{E0A06E51-65E8-4452-99D2-FA71BD863C66}"/>
                </a:ext>
              </a:extLst>
            </p:cNvPr>
            <p:cNvGrpSpPr/>
            <p:nvPr/>
          </p:nvGrpSpPr>
          <p:grpSpPr>
            <a:xfrm>
              <a:off x="5767871" y="5050312"/>
              <a:ext cx="261189" cy="482675"/>
              <a:chOff x="6265015" y="5709762"/>
              <a:chExt cx="261189" cy="482675"/>
            </a:xfrm>
          </p:grpSpPr>
          <p:sp>
            <p:nvSpPr>
              <p:cNvPr id="93" name="Freeform: Shape 92">
                <a:extLst>
                  <a:ext uri="{FF2B5EF4-FFF2-40B4-BE49-F238E27FC236}">
                    <a16:creationId xmlns:a16="http://schemas.microsoft.com/office/drawing/2014/main" id="{67C6C895-93E8-4C39-B710-36C37563A54E}"/>
                  </a:ext>
                </a:extLst>
              </p:cNvPr>
              <p:cNvSpPr/>
              <p:nvPr/>
            </p:nvSpPr>
            <p:spPr>
              <a:xfrm>
                <a:off x="6265015" y="5709762"/>
                <a:ext cx="261189" cy="352604"/>
              </a:xfrm>
              <a:custGeom>
                <a:avLst/>
                <a:gdLst>
                  <a:gd name="connsiteX0" fmla="*/ 192024 w 190500"/>
                  <a:gd name="connsiteY0" fmla="*/ 95917 h 257175"/>
                  <a:gd name="connsiteX1" fmla="*/ 188214 w 190500"/>
                  <a:gd name="connsiteY1" fmla="*/ 122682 h 257175"/>
                  <a:gd name="connsiteX2" fmla="*/ 187643 w 190500"/>
                  <a:gd name="connsiteY2" fmla="*/ 124492 h 257175"/>
                  <a:gd name="connsiteX3" fmla="*/ 180118 w 190500"/>
                  <a:gd name="connsiteY3" fmla="*/ 142208 h 257175"/>
                  <a:gd name="connsiteX4" fmla="*/ 144780 w 190500"/>
                  <a:gd name="connsiteY4" fmla="*/ 261747 h 257175"/>
                  <a:gd name="connsiteX5" fmla="*/ 47339 w 190500"/>
                  <a:gd name="connsiteY5" fmla="*/ 261747 h 257175"/>
                  <a:gd name="connsiteX6" fmla="*/ 12192 w 190500"/>
                  <a:gd name="connsiteY6" fmla="*/ 142780 h 257175"/>
                  <a:gd name="connsiteX7" fmla="*/ 4191 w 190500"/>
                  <a:gd name="connsiteY7" fmla="*/ 123825 h 257175"/>
                  <a:gd name="connsiteX8" fmla="*/ 3810 w 190500"/>
                  <a:gd name="connsiteY8" fmla="*/ 122777 h 257175"/>
                  <a:gd name="connsiteX9" fmla="*/ 0 w 190500"/>
                  <a:gd name="connsiteY9" fmla="*/ 96012 h 257175"/>
                  <a:gd name="connsiteX10" fmla="*/ 96012 w 190500"/>
                  <a:gd name="connsiteY10" fmla="*/ 0 h 257175"/>
                  <a:gd name="connsiteX11" fmla="*/ 192024 w 190500"/>
                  <a:gd name="connsiteY11" fmla="*/ 9591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257175">
                    <a:moveTo>
                      <a:pt x="192024" y="95917"/>
                    </a:moveTo>
                    <a:cubicBezTo>
                      <a:pt x="192024" y="105251"/>
                      <a:pt x="190691" y="114205"/>
                      <a:pt x="188214" y="122682"/>
                    </a:cubicBezTo>
                    <a:cubicBezTo>
                      <a:pt x="188024" y="123254"/>
                      <a:pt x="187833" y="123921"/>
                      <a:pt x="187643" y="124492"/>
                    </a:cubicBezTo>
                    <a:cubicBezTo>
                      <a:pt x="187643" y="124492"/>
                      <a:pt x="182594" y="136017"/>
                      <a:pt x="180118" y="142208"/>
                    </a:cubicBezTo>
                    <a:cubicBezTo>
                      <a:pt x="159734" y="193834"/>
                      <a:pt x="144780" y="261747"/>
                      <a:pt x="144780" y="261747"/>
                    </a:cubicBezTo>
                    <a:lnTo>
                      <a:pt x="47339" y="261747"/>
                    </a:lnTo>
                    <a:cubicBezTo>
                      <a:pt x="47339" y="261747"/>
                      <a:pt x="32480" y="194310"/>
                      <a:pt x="12192" y="142780"/>
                    </a:cubicBezTo>
                    <a:cubicBezTo>
                      <a:pt x="9525" y="136112"/>
                      <a:pt x="6858" y="129731"/>
                      <a:pt x="4191" y="123825"/>
                    </a:cubicBezTo>
                    <a:cubicBezTo>
                      <a:pt x="4001" y="123539"/>
                      <a:pt x="3905" y="123158"/>
                      <a:pt x="3810" y="122777"/>
                    </a:cubicBezTo>
                    <a:cubicBezTo>
                      <a:pt x="1334" y="114300"/>
                      <a:pt x="0" y="105347"/>
                      <a:pt x="0" y="96012"/>
                    </a:cubicBezTo>
                    <a:cubicBezTo>
                      <a:pt x="0" y="42958"/>
                      <a:pt x="43053" y="0"/>
                      <a:pt x="96012" y="0"/>
                    </a:cubicBezTo>
                    <a:cubicBezTo>
                      <a:pt x="149066" y="-95"/>
                      <a:pt x="192024" y="42863"/>
                      <a:pt x="192024" y="95917"/>
                    </a:cubicBezTo>
                    <a:close/>
                  </a:path>
                </a:pathLst>
              </a:custGeom>
              <a:noFill/>
              <a:ln w="12700" cap="flat">
                <a:solidFill>
                  <a:srgbClr val="C00000"/>
                </a:solidFill>
                <a:prstDash val="solid"/>
                <a:round/>
              </a:ln>
            </p:spPr>
            <p:txBody>
              <a:bodyPr rtlCol="0" anchor="ctr"/>
              <a:lstStyle/>
              <a:p>
                <a:endParaRPr lang="en-GB"/>
              </a:p>
            </p:txBody>
          </p:sp>
          <p:sp>
            <p:nvSpPr>
              <p:cNvPr id="94" name="Freeform: Shape 93">
                <a:extLst>
                  <a:ext uri="{FF2B5EF4-FFF2-40B4-BE49-F238E27FC236}">
                    <a16:creationId xmlns:a16="http://schemas.microsoft.com/office/drawing/2014/main" id="{F4DB1224-5A93-4A24-A97F-8104848DFE2B}"/>
                  </a:ext>
                </a:extLst>
              </p:cNvPr>
              <p:cNvSpPr/>
              <p:nvPr/>
            </p:nvSpPr>
            <p:spPr>
              <a:xfrm>
                <a:off x="6329920" y="6102851"/>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95" name="Freeform: Shape 94">
                <a:extLst>
                  <a:ext uri="{FF2B5EF4-FFF2-40B4-BE49-F238E27FC236}">
                    <a16:creationId xmlns:a16="http://schemas.microsoft.com/office/drawing/2014/main" id="{5180D9DC-85FC-4E56-8DC5-2440C7F4AA43}"/>
                  </a:ext>
                </a:extLst>
              </p:cNvPr>
              <p:cNvSpPr/>
              <p:nvPr/>
            </p:nvSpPr>
            <p:spPr>
              <a:xfrm>
                <a:off x="6329790" y="6141115"/>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96" name="Freeform: Shape 95">
                <a:extLst>
                  <a:ext uri="{FF2B5EF4-FFF2-40B4-BE49-F238E27FC236}">
                    <a16:creationId xmlns:a16="http://schemas.microsoft.com/office/drawing/2014/main" id="{AC280768-9BF9-4004-A39B-40F2BF014E93}"/>
                  </a:ext>
                </a:extLst>
              </p:cNvPr>
              <p:cNvSpPr/>
              <p:nvPr/>
            </p:nvSpPr>
            <p:spPr>
              <a:xfrm>
                <a:off x="6367139" y="6179378"/>
                <a:ext cx="52238" cy="13059"/>
              </a:xfrm>
              <a:custGeom>
                <a:avLst/>
                <a:gdLst>
                  <a:gd name="connsiteX0" fmla="*/ 0 w 38100"/>
                  <a:gd name="connsiteY0" fmla="*/ 0 h 0"/>
                  <a:gd name="connsiteX1" fmla="*/ 42958 w 38100"/>
                  <a:gd name="connsiteY1" fmla="*/ 0 h 0"/>
                </a:gdLst>
                <a:ahLst/>
                <a:cxnLst>
                  <a:cxn ang="0">
                    <a:pos x="connsiteX0" y="connsiteY0"/>
                  </a:cxn>
                  <a:cxn ang="0">
                    <a:pos x="connsiteX1" y="connsiteY1"/>
                  </a:cxn>
                </a:cxnLst>
                <a:rect l="l" t="t" r="r" b="b"/>
                <a:pathLst>
                  <a:path w="38100">
                    <a:moveTo>
                      <a:pt x="0" y="0"/>
                    </a:moveTo>
                    <a:lnTo>
                      <a:pt x="42958" y="0"/>
                    </a:lnTo>
                  </a:path>
                </a:pathLst>
              </a:custGeom>
              <a:ln w="12700" cap="rnd">
                <a:solidFill>
                  <a:srgbClr val="C00000"/>
                </a:solidFill>
                <a:prstDash val="solid"/>
                <a:round/>
              </a:ln>
            </p:spPr>
            <p:txBody>
              <a:bodyPr rtlCol="0" anchor="ctr"/>
              <a:lstStyle/>
              <a:p>
                <a:endParaRPr lang="en-GB"/>
              </a:p>
            </p:txBody>
          </p:sp>
        </p:grpSp>
        <p:grpSp>
          <p:nvGrpSpPr>
            <p:cNvPr id="97" name="Group 96">
              <a:extLst>
                <a:ext uri="{FF2B5EF4-FFF2-40B4-BE49-F238E27FC236}">
                  <a16:creationId xmlns:a16="http://schemas.microsoft.com/office/drawing/2014/main" id="{4131E1FA-9585-4A64-ADDD-7DD17C9ABE7A}"/>
                </a:ext>
              </a:extLst>
            </p:cNvPr>
            <p:cNvGrpSpPr/>
            <p:nvPr/>
          </p:nvGrpSpPr>
          <p:grpSpPr>
            <a:xfrm>
              <a:off x="7212482" y="5116791"/>
              <a:ext cx="440787" cy="436990"/>
              <a:chOff x="6443026" y="2417970"/>
              <a:chExt cx="440787" cy="436990"/>
            </a:xfrm>
          </p:grpSpPr>
          <p:sp>
            <p:nvSpPr>
              <p:cNvPr id="98" name="Freeform: Shape 97">
                <a:extLst>
                  <a:ext uri="{FF2B5EF4-FFF2-40B4-BE49-F238E27FC236}">
                    <a16:creationId xmlns:a16="http://schemas.microsoft.com/office/drawing/2014/main" id="{82D6AE90-9F84-4CF1-976A-3FBE10BE7473}"/>
                  </a:ext>
                </a:extLst>
              </p:cNvPr>
              <p:cNvSpPr/>
              <p:nvPr/>
            </p:nvSpPr>
            <p:spPr>
              <a:xfrm>
                <a:off x="6443026" y="2417970"/>
                <a:ext cx="65476" cy="65476"/>
              </a:xfrm>
              <a:custGeom>
                <a:avLst/>
                <a:gdLst>
                  <a:gd name="connsiteX0" fmla="*/ 0 w 65476"/>
                  <a:gd name="connsiteY0" fmla="*/ 70715 h 65476"/>
                  <a:gd name="connsiteX1" fmla="*/ 0 w 65476"/>
                  <a:gd name="connsiteY1" fmla="*/ 0 h 65476"/>
                  <a:gd name="connsiteX2" fmla="*/ 68226 w 65476"/>
                  <a:gd name="connsiteY2" fmla="*/ 0 h 65476"/>
                </a:gdLst>
                <a:ahLst/>
                <a:cxnLst>
                  <a:cxn ang="0">
                    <a:pos x="connsiteX0" y="connsiteY0"/>
                  </a:cxn>
                  <a:cxn ang="0">
                    <a:pos x="connsiteX1" y="connsiteY1"/>
                  </a:cxn>
                  <a:cxn ang="0">
                    <a:pos x="connsiteX2" y="connsiteY2"/>
                  </a:cxn>
                </a:cxnLst>
                <a:rect l="l" t="t" r="r" b="b"/>
                <a:pathLst>
                  <a:path w="65476" h="65476">
                    <a:moveTo>
                      <a:pt x="0" y="70715"/>
                    </a:moveTo>
                    <a:lnTo>
                      <a:pt x="0" y="0"/>
                    </a:lnTo>
                    <a:lnTo>
                      <a:pt x="68226" y="0"/>
                    </a:lnTo>
                  </a:path>
                </a:pathLst>
              </a:custGeom>
              <a:noFill/>
              <a:ln w="12700" cap="flat">
                <a:solidFill>
                  <a:srgbClr val="C00000"/>
                </a:solidFill>
                <a:prstDash val="solid"/>
                <a:round/>
              </a:ln>
            </p:spPr>
            <p:txBody>
              <a:bodyPr rtlCol="0" anchor="ctr"/>
              <a:lstStyle/>
              <a:p>
                <a:endParaRPr lang="en-GB"/>
              </a:p>
            </p:txBody>
          </p:sp>
          <p:sp>
            <p:nvSpPr>
              <p:cNvPr id="99" name="Freeform: Shape 98">
                <a:extLst>
                  <a:ext uri="{FF2B5EF4-FFF2-40B4-BE49-F238E27FC236}">
                    <a16:creationId xmlns:a16="http://schemas.microsoft.com/office/drawing/2014/main" id="{1317E6BE-B7E4-4472-B5BD-3B9A62CA1BED}"/>
                  </a:ext>
                </a:extLst>
              </p:cNvPr>
              <p:cNvSpPr/>
              <p:nvPr/>
            </p:nvSpPr>
            <p:spPr>
              <a:xfrm>
                <a:off x="6815849" y="2417970"/>
                <a:ext cx="65476" cy="65476"/>
              </a:xfrm>
              <a:custGeom>
                <a:avLst/>
                <a:gdLst>
                  <a:gd name="connsiteX0" fmla="*/ 0 w 65476"/>
                  <a:gd name="connsiteY0" fmla="*/ 0 h 65476"/>
                  <a:gd name="connsiteX1" fmla="*/ 70846 w 65476"/>
                  <a:gd name="connsiteY1" fmla="*/ 0 h 65476"/>
                  <a:gd name="connsiteX2" fmla="*/ 70846 w 65476"/>
                  <a:gd name="connsiteY2" fmla="*/ 68226 h 65476"/>
                </a:gdLst>
                <a:ahLst/>
                <a:cxnLst>
                  <a:cxn ang="0">
                    <a:pos x="connsiteX0" y="connsiteY0"/>
                  </a:cxn>
                  <a:cxn ang="0">
                    <a:pos x="connsiteX1" y="connsiteY1"/>
                  </a:cxn>
                  <a:cxn ang="0">
                    <a:pos x="connsiteX2" y="connsiteY2"/>
                  </a:cxn>
                </a:cxnLst>
                <a:rect l="l" t="t" r="r" b="b"/>
                <a:pathLst>
                  <a:path w="65476" h="65476">
                    <a:moveTo>
                      <a:pt x="0" y="0"/>
                    </a:moveTo>
                    <a:lnTo>
                      <a:pt x="70846" y="0"/>
                    </a:lnTo>
                    <a:lnTo>
                      <a:pt x="70846" y="68226"/>
                    </a:lnTo>
                  </a:path>
                </a:pathLst>
              </a:custGeom>
              <a:noFill/>
              <a:ln w="12700" cap="flat">
                <a:solidFill>
                  <a:srgbClr val="C00000"/>
                </a:solidFill>
                <a:prstDash val="solid"/>
                <a:round/>
              </a:ln>
            </p:spPr>
            <p:txBody>
              <a:bodyPr rtlCol="0" anchor="ctr"/>
              <a:lstStyle/>
              <a:p>
                <a:endParaRPr lang="en-GB"/>
              </a:p>
            </p:txBody>
          </p:sp>
          <p:sp>
            <p:nvSpPr>
              <p:cNvPr id="100" name="Freeform: Shape 99">
                <a:extLst>
                  <a:ext uri="{FF2B5EF4-FFF2-40B4-BE49-F238E27FC236}">
                    <a16:creationId xmlns:a16="http://schemas.microsoft.com/office/drawing/2014/main" id="{A198D0C6-F91E-4573-8789-BE0DB9590585}"/>
                  </a:ext>
                </a:extLst>
              </p:cNvPr>
              <p:cNvSpPr/>
              <p:nvPr/>
            </p:nvSpPr>
            <p:spPr>
              <a:xfrm>
                <a:off x="6818337" y="2786996"/>
                <a:ext cx="65476" cy="65476"/>
              </a:xfrm>
              <a:custGeom>
                <a:avLst/>
                <a:gdLst>
                  <a:gd name="connsiteX0" fmla="*/ 68357 w 65476"/>
                  <a:gd name="connsiteY0" fmla="*/ 0 h 65476"/>
                  <a:gd name="connsiteX1" fmla="*/ 68357 w 65476"/>
                  <a:gd name="connsiteY1" fmla="*/ 70715 h 65476"/>
                  <a:gd name="connsiteX2" fmla="*/ 0 w 65476"/>
                  <a:gd name="connsiteY2" fmla="*/ 70715 h 65476"/>
                </a:gdLst>
                <a:ahLst/>
                <a:cxnLst>
                  <a:cxn ang="0">
                    <a:pos x="connsiteX0" y="connsiteY0"/>
                  </a:cxn>
                  <a:cxn ang="0">
                    <a:pos x="connsiteX1" y="connsiteY1"/>
                  </a:cxn>
                  <a:cxn ang="0">
                    <a:pos x="connsiteX2" y="connsiteY2"/>
                  </a:cxn>
                </a:cxnLst>
                <a:rect l="l" t="t" r="r" b="b"/>
                <a:pathLst>
                  <a:path w="65476" h="65476">
                    <a:moveTo>
                      <a:pt x="68357" y="0"/>
                    </a:moveTo>
                    <a:lnTo>
                      <a:pt x="68357" y="70715"/>
                    </a:lnTo>
                    <a:lnTo>
                      <a:pt x="0" y="70715"/>
                    </a:lnTo>
                  </a:path>
                </a:pathLst>
              </a:custGeom>
              <a:noFill/>
              <a:ln w="12700" cap="flat">
                <a:solidFill>
                  <a:srgbClr val="C00000"/>
                </a:solidFill>
                <a:prstDash val="solid"/>
                <a:round/>
              </a:ln>
            </p:spPr>
            <p:txBody>
              <a:bodyPr rtlCol="0" anchor="ctr"/>
              <a:lstStyle/>
              <a:p>
                <a:endParaRPr lang="en-GB"/>
              </a:p>
            </p:txBody>
          </p:sp>
          <p:sp>
            <p:nvSpPr>
              <p:cNvPr id="101" name="Freeform: Shape 100">
                <a:extLst>
                  <a:ext uri="{FF2B5EF4-FFF2-40B4-BE49-F238E27FC236}">
                    <a16:creationId xmlns:a16="http://schemas.microsoft.com/office/drawing/2014/main" id="{A3EF1B9B-678A-42C0-96D4-BD4D69A0B40E}"/>
                  </a:ext>
                </a:extLst>
              </p:cNvPr>
              <p:cNvSpPr/>
              <p:nvPr/>
            </p:nvSpPr>
            <p:spPr>
              <a:xfrm>
                <a:off x="6443026" y="2789484"/>
                <a:ext cx="65476" cy="65476"/>
              </a:xfrm>
              <a:custGeom>
                <a:avLst/>
                <a:gdLst>
                  <a:gd name="connsiteX0" fmla="*/ 70846 w 65476"/>
                  <a:gd name="connsiteY0" fmla="*/ 68226 h 65476"/>
                  <a:gd name="connsiteX1" fmla="*/ 0 w 65476"/>
                  <a:gd name="connsiteY1" fmla="*/ 68226 h 65476"/>
                  <a:gd name="connsiteX2" fmla="*/ 0 w 65476"/>
                  <a:gd name="connsiteY2" fmla="*/ 0 h 65476"/>
                </a:gdLst>
                <a:ahLst/>
                <a:cxnLst>
                  <a:cxn ang="0">
                    <a:pos x="connsiteX0" y="connsiteY0"/>
                  </a:cxn>
                  <a:cxn ang="0">
                    <a:pos x="connsiteX1" y="connsiteY1"/>
                  </a:cxn>
                  <a:cxn ang="0">
                    <a:pos x="connsiteX2" y="connsiteY2"/>
                  </a:cxn>
                </a:cxnLst>
                <a:rect l="l" t="t" r="r" b="b"/>
                <a:pathLst>
                  <a:path w="65476" h="65476">
                    <a:moveTo>
                      <a:pt x="70846" y="68226"/>
                    </a:moveTo>
                    <a:lnTo>
                      <a:pt x="0" y="68226"/>
                    </a:lnTo>
                    <a:lnTo>
                      <a:pt x="0" y="0"/>
                    </a:lnTo>
                  </a:path>
                </a:pathLst>
              </a:custGeom>
              <a:noFill/>
              <a:ln w="12700" cap="flat">
                <a:solidFill>
                  <a:srgbClr val="C00000"/>
                </a:solidFill>
                <a:prstDash val="solid"/>
                <a:round/>
              </a:ln>
            </p:spPr>
            <p:txBody>
              <a:bodyPr rtlCol="0" anchor="ctr"/>
              <a:lstStyle/>
              <a:p>
                <a:endParaRPr lang="en-GB"/>
              </a:p>
            </p:txBody>
          </p:sp>
          <p:sp>
            <p:nvSpPr>
              <p:cNvPr id="102" name="Freeform: Shape 101">
                <a:extLst>
                  <a:ext uri="{FF2B5EF4-FFF2-40B4-BE49-F238E27FC236}">
                    <a16:creationId xmlns:a16="http://schemas.microsoft.com/office/drawing/2014/main" id="{3A729099-E3CC-4A29-A025-BF343CCC6DE0}"/>
                  </a:ext>
                </a:extLst>
              </p:cNvPr>
              <p:cNvSpPr/>
              <p:nvPr/>
            </p:nvSpPr>
            <p:spPr>
              <a:xfrm>
                <a:off x="6554205" y="2635352"/>
                <a:ext cx="209525" cy="13095"/>
              </a:xfrm>
              <a:custGeom>
                <a:avLst/>
                <a:gdLst>
                  <a:gd name="connsiteX0" fmla="*/ 0 w 209524"/>
                  <a:gd name="connsiteY0" fmla="*/ 0 h 0"/>
                  <a:gd name="connsiteX1" fmla="*/ 222489 w 209524"/>
                  <a:gd name="connsiteY1" fmla="*/ 0 h 0"/>
                </a:gdLst>
                <a:ahLst/>
                <a:cxnLst>
                  <a:cxn ang="0">
                    <a:pos x="connsiteX0" y="connsiteY0"/>
                  </a:cxn>
                  <a:cxn ang="0">
                    <a:pos x="connsiteX1" y="connsiteY1"/>
                  </a:cxn>
                </a:cxnLst>
                <a:rect l="l" t="t" r="r" b="b"/>
                <a:pathLst>
                  <a:path w="209524">
                    <a:moveTo>
                      <a:pt x="0" y="0"/>
                    </a:moveTo>
                    <a:lnTo>
                      <a:pt x="222489" y="0"/>
                    </a:lnTo>
                  </a:path>
                </a:pathLst>
              </a:custGeom>
              <a:ln w="12700" cap="flat">
                <a:solidFill>
                  <a:srgbClr val="C00000"/>
                </a:solidFill>
                <a:prstDash val="solid"/>
                <a:round/>
              </a:ln>
            </p:spPr>
            <p:txBody>
              <a:bodyPr rtlCol="0" anchor="ctr"/>
              <a:lstStyle/>
              <a:p>
                <a:endParaRPr lang="en-GB"/>
              </a:p>
            </p:txBody>
          </p:sp>
          <p:sp>
            <p:nvSpPr>
              <p:cNvPr id="103" name="Freeform: Shape 102">
                <a:extLst>
                  <a:ext uri="{FF2B5EF4-FFF2-40B4-BE49-F238E27FC236}">
                    <a16:creationId xmlns:a16="http://schemas.microsoft.com/office/drawing/2014/main" id="{9DDA86FB-7C91-4AE0-AFEA-07B4B27390C8}"/>
                  </a:ext>
                </a:extLst>
              </p:cNvPr>
              <p:cNvSpPr/>
              <p:nvPr/>
            </p:nvSpPr>
            <p:spPr>
              <a:xfrm>
                <a:off x="6665515" y="2524173"/>
                <a:ext cx="13095" cy="209525"/>
              </a:xfrm>
              <a:custGeom>
                <a:avLst/>
                <a:gdLst>
                  <a:gd name="connsiteX0" fmla="*/ 0 w 0"/>
                  <a:gd name="connsiteY0" fmla="*/ 222358 h 209524"/>
                  <a:gd name="connsiteX1" fmla="*/ 0 w 0"/>
                  <a:gd name="connsiteY1" fmla="*/ 0 h 209524"/>
                </a:gdLst>
                <a:ahLst/>
                <a:cxnLst>
                  <a:cxn ang="0">
                    <a:pos x="connsiteX0" y="connsiteY0"/>
                  </a:cxn>
                  <a:cxn ang="0">
                    <a:pos x="connsiteX1" y="connsiteY1"/>
                  </a:cxn>
                </a:cxnLst>
                <a:rect l="l" t="t" r="r" b="b"/>
                <a:pathLst>
                  <a:path h="209524">
                    <a:moveTo>
                      <a:pt x="0" y="222358"/>
                    </a:moveTo>
                    <a:lnTo>
                      <a:pt x="0" y="0"/>
                    </a:lnTo>
                  </a:path>
                </a:pathLst>
              </a:custGeom>
              <a:ln w="12700" cap="flat">
                <a:solidFill>
                  <a:srgbClr val="C00000"/>
                </a:solidFill>
                <a:prstDash val="solid"/>
                <a:round/>
              </a:ln>
            </p:spPr>
            <p:txBody>
              <a:bodyPr rtlCol="0" anchor="ctr"/>
              <a:lstStyle/>
              <a:p>
                <a:endParaRPr lang="en-GB"/>
              </a:p>
            </p:txBody>
          </p:sp>
        </p:grpSp>
        <p:sp>
          <p:nvSpPr>
            <p:cNvPr id="74" name="Freeform: Shape 73">
              <a:extLst>
                <a:ext uri="{FF2B5EF4-FFF2-40B4-BE49-F238E27FC236}">
                  <a16:creationId xmlns:a16="http://schemas.microsoft.com/office/drawing/2014/main" id="{502E557C-A3CC-4558-A23C-B8965AAB4E94}"/>
                </a:ext>
              </a:extLst>
            </p:cNvPr>
            <p:cNvSpPr/>
            <p:nvPr/>
          </p:nvSpPr>
          <p:spPr>
            <a:xfrm>
              <a:off x="8714226" y="5132865"/>
              <a:ext cx="483199" cy="404842"/>
            </a:xfrm>
            <a:custGeom>
              <a:avLst/>
              <a:gdLst>
                <a:gd name="connsiteX0" fmla="*/ 348104 w 352425"/>
                <a:gd name="connsiteY0" fmla="*/ 128975 h 295275"/>
                <a:gd name="connsiteX1" fmla="*/ 178844 w 352425"/>
                <a:gd name="connsiteY1" fmla="*/ 295472 h 295275"/>
                <a:gd name="connsiteX2" fmla="*/ 9680 w 352425"/>
                <a:gd name="connsiteY2" fmla="*/ 128975 h 295275"/>
                <a:gd name="connsiteX3" fmla="*/ 56924 w 352425"/>
                <a:gd name="connsiteY3" fmla="*/ 7817 h 295275"/>
                <a:gd name="connsiteX4" fmla="*/ 178082 w 352425"/>
                <a:gd name="connsiteY4" fmla="*/ 55061 h 295275"/>
                <a:gd name="connsiteX5" fmla="*/ 179606 w 352425"/>
                <a:gd name="connsiteY5" fmla="*/ 55061 h 295275"/>
                <a:gd name="connsiteX6" fmla="*/ 300860 w 352425"/>
                <a:gd name="connsiteY6" fmla="*/ 7817 h 295275"/>
                <a:gd name="connsiteX7" fmla="*/ 348104 w 352425"/>
                <a:gd name="connsiteY7" fmla="*/ 1289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95275">
                  <a:moveTo>
                    <a:pt x="348104" y="128975"/>
                  </a:moveTo>
                  <a:cubicBezTo>
                    <a:pt x="298478" y="219462"/>
                    <a:pt x="178844" y="295472"/>
                    <a:pt x="178844" y="295472"/>
                  </a:cubicBezTo>
                  <a:cubicBezTo>
                    <a:pt x="178844" y="295472"/>
                    <a:pt x="60734" y="219843"/>
                    <a:pt x="9680" y="128975"/>
                  </a:cubicBezTo>
                  <a:cubicBezTo>
                    <a:pt x="-15180" y="84779"/>
                    <a:pt x="10442" y="28200"/>
                    <a:pt x="56924" y="7817"/>
                  </a:cubicBezTo>
                  <a:cubicBezTo>
                    <a:pt x="103502" y="-12567"/>
                    <a:pt x="157699" y="8579"/>
                    <a:pt x="178082" y="55061"/>
                  </a:cubicBezTo>
                  <a:cubicBezTo>
                    <a:pt x="178368" y="55632"/>
                    <a:pt x="179321" y="55632"/>
                    <a:pt x="179606" y="55061"/>
                  </a:cubicBezTo>
                  <a:cubicBezTo>
                    <a:pt x="199990" y="8484"/>
                    <a:pt x="254282" y="-12662"/>
                    <a:pt x="300860" y="7817"/>
                  </a:cubicBezTo>
                  <a:cubicBezTo>
                    <a:pt x="347342" y="28200"/>
                    <a:pt x="372488" y="84493"/>
                    <a:pt x="348104" y="128975"/>
                  </a:cubicBezTo>
                  <a:close/>
                </a:path>
              </a:pathLst>
            </a:custGeom>
            <a:noFill/>
            <a:ln w="12700" cap="flat">
              <a:solidFill>
                <a:srgbClr val="C00000"/>
              </a:solidFill>
              <a:prstDash val="solid"/>
              <a:miter/>
            </a:ln>
          </p:spPr>
          <p:txBody>
            <a:bodyPr rtlCol="0" anchor="ctr"/>
            <a:lstStyle/>
            <a:p>
              <a:endParaRPr lang="en-GB"/>
            </a:p>
          </p:txBody>
        </p:sp>
        <p:grpSp>
          <p:nvGrpSpPr>
            <p:cNvPr id="80" name="Group 79">
              <a:extLst>
                <a:ext uri="{FF2B5EF4-FFF2-40B4-BE49-F238E27FC236}">
                  <a16:creationId xmlns:a16="http://schemas.microsoft.com/office/drawing/2014/main" id="{C8AEFB1C-5BCD-49DC-935C-DDB9E73B9EF6}"/>
                </a:ext>
              </a:extLst>
            </p:cNvPr>
            <p:cNvGrpSpPr/>
            <p:nvPr/>
          </p:nvGrpSpPr>
          <p:grpSpPr>
            <a:xfrm>
              <a:off x="10287067" y="5139295"/>
              <a:ext cx="457080" cy="402882"/>
              <a:chOff x="5055450" y="4606241"/>
              <a:chExt cx="457080" cy="402882"/>
            </a:xfrm>
          </p:grpSpPr>
          <p:sp>
            <p:nvSpPr>
              <p:cNvPr id="81" name="Freeform: Shape 80">
                <a:extLst>
                  <a:ext uri="{FF2B5EF4-FFF2-40B4-BE49-F238E27FC236}">
                    <a16:creationId xmlns:a16="http://schemas.microsoft.com/office/drawing/2014/main" id="{6C8FD717-1230-468A-8CF3-E4B176A0958D}"/>
                  </a:ext>
                </a:extLst>
              </p:cNvPr>
              <p:cNvSpPr/>
              <p:nvPr/>
            </p:nvSpPr>
            <p:spPr>
              <a:xfrm>
                <a:off x="5055450" y="4606241"/>
                <a:ext cx="457080" cy="222010"/>
              </a:xfrm>
              <a:custGeom>
                <a:avLst/>
                <a:gdLst>
                  <a:gd name="connsiteX0" fmla="*/ 0 w 333375"/>
                  <a:gd name="connsiteY0" fmla="*/ 166973 h 161925"/>
                  <a:gd name="connsiteX1" fmla="*/ 166973 w 333375"/>
                  <a:gd name="connsiteY1" fmla="*/ 0 h 161925"/>
                  <a:gd name="connsiteX2" fmla="*/ 334042 w 333375"/>
                  <a:gd name="connsiteY2" fmla="*/ 166973 h 161925"/>
                </a:gdLst>
                <a:ahLst/>
                <a:cxnLst>
                  <a:cxn ang="0">
                    <a:pos x="connsiteX0" y="connsiteY0"/>
                  </a:cxn>
                  <a:cxn ang="0">
                    <a:pos x="connsiteX1" y="connsiteY1"/>
                  </a:cxn>
                  <a:cxn ang="0">
                    <a:pos x="connsiteX2" y="connsiteY2"/>
                  </a:cxn>
                </a:cxnLst>
                <a:rect l="l" t="t" r="r" b="b"/>
                <a:pathLst>
                  <a:path w="333375" h="161925">
                    <a:moveTo>
                      <a:pt x="0" y="166973"/>
                    </a:moveTo>
                    <a:lnTo>
                      <a:pt x="166973" y="0"/>
                    </a:lnTo>
                    <a:lnTo>
                      <a:pt x="334042" y="166973"/>
                    </a:lnTo>
                  </a:path>
                </a:pathLst>
              </a:custGeom>
              <a:noFill/>
              <a:ln w="12700" cap="rnd">
                <a:solidFill>
                  <a:srgbClr val="C00000"/>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164A9B4D-2F46-4E96-B67B-025B3A1E1D7A}"/>
                  </a:ext>
                </a:extLst>
              </p:cNvPr>
              <p:cNvSpPr/>
              <p:nvPr/>
            </p:nvSpPr>
            <p:spPr>
              <a:xfrm>
                <a:off x="5055450" y="4696612"/>
                <a:ext cx="457080" cy="222010"/>
              </a:xfrm>
              <a:custGeom>
                <a:avLst/>
                <a:gdLst>
                  <a:gd name="connsiteX0" fmla="*/ 0 w 333375"/>
                  <a:gd name="connsiteY0" fmla="*/ 167069 h 161925"/>
                  <a:gd name="connsiteX1" fmla="*/ 166973 w 333375"/>
                  <a:gd name="connsiteY1" fmla="*/ 0 h 161925"/>
                  <a:gd name="connsiteX2" fmla="*/ 334042 w 333375"/>
                  <a:gd name="connsiteY2" fmla="*/ 167069 h 161925"/>
                </a:gdLst>
                <a:ahLst/>
                <a:cxnLst>
                  <a:cxn ang="0">
                    <a:pos x="connsiteX0" y="connsiteY0"/>
                  </a:cxn>
                  <a:cxn ang="0">
                    <a:pos x="connsiteX1" y="connsiteY1"/>
                  </a:cxn>
                  <a:cxn ang="0">
                    <a:pos x="connsiteX2" y="connsiteY2"/>
                  </a:cxn>
                </a:cxnLst>
                <a:rect l="l" t="t" r="r" b="b"/>
                <a:pathLst>
                  <a:path w="333375" h="161925">
                    <a:moveTo>
                      <a:pt x="0" y="167069"/>
                    </a:moveTo>
                    <a:lnTo>
                      <a:pt x="166973" y="0"/>
                    </a:lnTo>
                    <a:lnTo>
                      <a:pt x="334042" y="167069"/>
                    </a:lnTo>
                  </a:path>
                </a:pathLst>
              </a:custGeom>
              <a:noFill/>
              <a:ln w="12700" cap="rnd">
                <a:solidFill>
                  <a:srgbClr val="C00000"/>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81E76B10-2411-4A4F-8939-B562503B72BF}"/>
                  </a:ext>
                </a:extLst>
              </p:cNvPr>
              <p:cNvSpPr/>
              <p:nvPr/>
            </p:nvSpPr>
            <p:spPr>
              <a:xfrm>
                <a:off x="5055450" y="4787113"/>
                <a:ext cx="457080" cy="222010"/>
              </a:xfrm>
              <a:custGeom>
                <a:avLst/>
                <a:gdLst>
                  <a:gd name="connsiteX0" fmla="*/ 0 w 333375"/>
                  <a:gd name="connsiteY0" fmla="*/ 167068 h 161925"/>
                  <a:gd name="connsiteX1" fmla="*/ 166973 w 333375"/>
                  <a:gd name="connsiteY1" fmla="*/ 0 h 161925"/>
                  <a:gd name="connsiteX2" fmla="*/ 334042 w 333375"/>
                  <a:gd name="connsiteY2" fmla="*/ 167068 h 161925"/>
                </a:gdLst>
                <a:ahLst/>
                <a:cxnLst>
                  <a:cxn ang="0">
                    <a:pos x="connsiteX0" y="connsiteY0"/>
                  </a:cxn>
                  <a:cxn ang="0">
                    <a:pos x="connsiteX1" y="connsiteY1"/>
                  </a:cxn>
                  <a:cxn ang="0">
                    <a:pos x="connsiteX2" y="connsiteY2"/>
                  </a:cxn>
                </a:cxnLst>
                <a:rect l="l" t="t" r="r" b="b"/>
                <a:pathLst>
                  <a:path w="333375" h="161925">
                    <a:moveTo>
                      <a:pt x="0" y="167068"/>
                    </a:moveTo>
                    <a:lnTo>
                      <a:pt x="166973" y="0"/>
                    </a:lnTo>
                    <a:lnTo>
                      <a:pt x="334042" y="167068"/>
                    </a:lnTo>
                  </a:path>
                </a:pathLst>
              </a:custGeom>
              <a:noFill/>
              <a:ln w="12700" cap="rnd">
                <a:solidFill>
                  <a:srgbClr val="C00000"/>
                </a:solidFill>
                <a:prstDash val="solid"/>
                <a:miter/>
              </a:ln>
            </p:spPr>
            <p:txBody>
              <a:bodyPr rtlCol="0" anchor="ctr"/>
              <a:lstStyle/>
              <a:p>
                <a:endParaRPr lang="en-GB"/>
              </a:p>
            </p:txBody>
          </p:sp>
        </p:grpSp>
      </p:grpSp>
      <p:grpSp>
        <p:nvGrpSpPr>
          <p:cNvPr id="59" name="Group 58">
            <a:extLst>
              <a:ext uri="{FF2B5EF4-FFF2-40B4-BE49-F238E27FC236}">
                <a16:creationId xmlns:a16="http://schemas.microsoft.com/office/drawing/2014/main" id="{BFF2A328-AC53-46AC-9D10-BA84244F8CFC}"/>
              </a:ext>
            </a:extLst>
          </p:cNvPr>
          <p:cNvGrpSpPr/>
          <p:nvPr userDrawn="1"/>
        </p:nvGrpSpPr>
        <p:grpSpPr>
          <a:xfrm rot="16200000">
            <a:off x="-1694376" y="2457178"/>
            <a:ext cx="5730399" cy="1943644"/>
            <a:chOff x="1085548" y="350282"/>
            <a:chExt cx="10020904" cy="3398903"/>
          </a:xfrm>
          <a:solidFill>
            <a:schemeClr val="tx1">
              <a:alpha val="10000"/>
            </a:schemeClr>
          </a:solidFill>
        </p:grpSpPr>
        <p:sp>
          <p:nvSpPr>
            <p:cNvPr id="73" name="Freeform: Shape 72">
              <a:extLst>
                <a:ext uri="{FF2B5EF4-FFF2-40B4-BE49-F238E27FC236}">
                  <a16:creationId xmlns:a16="http://schemas.microsoft.com/office/drawing/2014/main" id="{69ADC6BE-B815-4944-9147-0C9850E3F2D7}"/>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50C37A41-95C8-4F58-A1B2-3E3D4163ED48}"/>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AFB9BD26-2419-46D5-8392-30A19240A01F}"/>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D06D920-B1D7-4B89-88BC-DBC870946571}"/>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2176687-A86C-4640-8A2A-AD2914FC0682}"/>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grpSp>
        <p:nvGrpSpPr>
          <p:cNvPr id="104" name="Group 103">
            <a:extLst>
              <a:ext uri="{FF2B5EF4-FFF2-40B4-BE49-F238E27FC236}">
                <a16:creationId xmlns:a16="http://schemas.microsoft.com/office/drawing/2014/main" id="{68259200-FEC8-F54A-A7E9-9D8D96ACE10F}"/>
              </a:ext>
            </a:extLst>
          </p:cNvPr>
          <p:cNvGrpSpPr/>
          <p:nvPr userDrawn="1"/>
        </p:nvGrpSpPr>
        <p:grpSpPr>
          <a:xfrm>
            <a:off x="7596039" y="1562076"/>
            <a:ext cx="1370807" cy="709115"/>
            <a:chOff x="8085040" y="1993784"/>
            <a:chExt cx="1370807" cy="709115"/>
          </a:xfrm>
        </p:grpSpPr>
        <p:sp>
          <p:nvSpPr>
            <p:cNvPr id="105" name="TextBox 104">
              <a:extLst>
                <a:ext uri="{FF2B5EF4-FFF2-40B4-BE49-F238E27FC236}">
                  <a16:creationId xmlns:a16="http://schemas.microsoft.com/office/drawing/2014/main" id="{E2ABF83E-EB93-0745-A85A-51832C8757BB}"/>
                </a:ext>
              </a:extLst>
            </p:cNvPr>
            <p:cNvSpPr txBox="1"/>
            <p:nvPr/>
          </p:nvSpPr>
          <p:spPr>
            <a:xfrm>
              <a:off x="8140401" y="2518233"/>
              <a:ext cx="1315446" cy="184666"/>
            </a:xfrm>
            <a:prstGeom prst="rect">
              <a:avLst/>
            </a:prstGeom>
            <a:noFill/>
            <a:ln>
              <a:noFill/>
            </a:ln>
          </p:spPr>
          <p:txBody>
            <a:bodyPr wrap="square" lIns="0" tIns="0" rIns="0" bIns="0" rtlCol="0">
              <a:spAutoFit/>
            </a:bodyPr>
            <a:lstStyle/>
            <a:p>
              <a:pPr algn="l"/>
              <a:r>
                <a:rPr lang="sk-SK" sz="1200">
                  <a:latin typeface="Century Gothic" panose="020B0502020202020204" pitchFamily="34" charset="0"/>
                </a:rPr>
                <a:t>EXPERIENCE</a:t>
              </a:r>
              <a:endParaRPr lang="en-GB" sz="1200">
                <a:latin typeface="Century Gothic" panose="020B0502020202020204" pitchFamily="34" charset="0"/>
              </a:endParaRPr>
            </a:p>
          </p:txBody>
        </p:sp>
        <p:sp>
          <p:nvSpPr>
            <p:cNvPr id="106" name="TextBox 105">
              <a:extLst>
                <a:ext uri="{FF2B5EF4-FFF2-40B4-BE49-F238E27FC236}">
                  <a16:creationId xmlns:a16="http://schemas.microsoft.com/office/drawing/2014/main" id="{A0D313A8-1F60-9242-B3B0-C20F7F46E6DF}"/>
                </a:ext>
              </a:extLst>
            </p:cNvPr>
            <p:cNvSpPr txBox="1"/>
            <p:nvPr/>
          </p:nvSpPr>
          <p:spPr>
            <a:xfrm>
              <a:off x="8148112" y="2316861"/>
              <a:ext cx="1003529" cy="238527"/>
            </a:xfrm>
            <a:prstGeom prst="rect">
              <a:avLst/>
            </a:prstGeom>
            <a:noFill/>
            <a:ln>
              <a:noFill/>
            </a:ln>
          </p:spPr>
          <p:txBody>
            <a:bodyPr wrap="square" lIns="0" tIns="0" rIns="0" bIns="0" rtlCol="0">
              <a:spAutoFit/>
            </a:bodyPr>
            <a:lstStyle/>
            <a:p>
              <a:pPr algn="l"/>
              <a:r>
                <a:rPr lang="sk-SK" sz="1550">
                  <a:latin typeface="Century Gothic" panose="020B0502020202020204" pitchFamily="34" charset="0"/>
                </a:rPr>
                <a:t>INDUSTRY</a:t>
              </a:r>
              <a:endParaRPr lang="en-GB" sz="1550">
                <a:latin typeface="Century Gothic" panose="020B0502020202020204" pitchFamily="34" charset="0"/>
              </a:endParaRPr>
            </a:p>
          </p:txBody>
        </p:sp>
        <p:sp>
          <p:nvSpPr>
            <p:cNvPr id="107" name="TextBox 106">
              <a:extLst>
                <a:ext uri="{FF2B5EF4-FFF2-40B4-BE49-F238E27FC236}">
                  <a16:creationId xmlns:a16="http://schemas.microsoft.com/office/drawing/2014/main" id="{C48DC173-BA0C-D147-9AF6-D3901C04E842}"/>
                </a:ext>
              </a:extLst>
            </p:cNvPr>
            <p:cNvSpPr txBox="1"/>
            <p:nvPr/>
          </p:nvSpPr>
          <p:spPr>
            <a:xfrm>
              <a:off x="8085040" y="1993784"/>
              <a:ext cx="1315445" cy="384721"/>
            </a:xfrm>
            <a:prstGeom prst="rect">
              <a:avLst/>
            </a:prstGeom>
            <a:noFill/>
            <a:ln>
              <a:noFill/>
            </a:ln>
          </p:spPr>
          <p:txBody>
            <a:bodyPr wrap="square" lIns="0" tIns="0" rIns="0" bIns="0" rtlCol="0">
              <a:spAutoFit/>
            </a:bodyPr>
            <a:lstStyle/>
            <a:p>
              <a:pPr algn="l"/>
              <a:r>
                <a:rPr lang="sk-SK" sz="2500" b="1">
                  <a:latin typeface="Century Gothic" panose="020B0502020202020204" pitchFamily="34" charset="0"/>
                </a:rPr>
                <a:t>YEARS</a:t>
              </a:r>
              <a:endParaRPr lang="en-GB" sz="2500" b="1">
                <a:latin typeface="Century Gothic" panose="020B0502020202020204" pitchFamily="34" charset="0"/>
              </a:endParaRPr>
            </a:p>
          </p:txBody>
        </p:sp>
      </p:grpSp>
      <p:grpSp>
        <p:nvGrpSpPr>
          <p:cNvPr id="108" name="Group 107">
            <a:extLst>
              <a:ext uri="{FF2B5EF4-FFF2-40B4-BE49-F238E27FC236}">
                <a16:creationId xmlns:a16="http://schemas.microsoft.com/office/drawing/2014/main" id="{F000CF97-2A7B-C948-A2CD-B097231966E0}"/>
              </a:ext>
            </a:extLst>
          </p:cNvPr>
          <p:cNvGrpSpPr/>
          <p:nvPr userDrawn="1"/>
        </p:nvGrpSpPr>
        <p:grpSpPr>
          <a:xfrm>
            <a:off x="6632307" y="1355949"/>
            <a:ext cx="1231757" cy="1042272"/>
            <a:chOff x="6859883" y="3302835"/>
            <a:chExt cx="1231757" cy="1042272"/>
          </a:xfrm>
        </p:grpSpPr>
        <p:sp>
          <p:nvSpPr>
            <p:cNvPr id="109" name="TextBox 108">
              <a:extLst>
                <a:ext uri="{FF2B5EF4-FFF2-40B4-BE49-F238E27FC236}">
                  <a16:creationId xmlns:a16="http://schemas.microsoft.com/office/drawing/2014/main" id="{AA30E8A1-DE83-8548-9C2B-9B202853F871}"/>
                </a:ext>
              </a:extLst>
            </p:cNvPr>
            <p:cNvSpPr txBox="1"/>
            <p:nvPr userDrawn="1"/>
          </p:nvSpPr>
          <p:spPr>
            <a:xfrm>
              <a:off x="6859883" y="3421777"/>
              <a:ext cx="1231757" cy="923330"/>
            </a:xfrm>
            <a:prstGeom prst="rect">
              <a:avLst/>
            </a:prstGeom>
            <a:noFill/>
            <a:ln>
              <a:noFill/>
            </a:ln>
          </p:spPr>
          <p:txBody>
            <a:bodyPr wrap="square" lIns="0" tIns="0" rIns="0" bIns="0" rtlCol="0">
              <a:spAutoFit/>
            </a:bodyPr>
            <a:lstStyle/>
            <a:p>
              <a:pPr algn="l"/>
              <a:r>
                <a:rPr lang="sk-SK" sz="6000" b="1">
                  <a:latin typeface="Century Gothic" panose="020B0502020202020204" pitchFamily="34" charset="0"/>
                </a:rPr>
                <a:t>20</a:t>
              </a:r>
              <a:endParaRPr lang="sk-SK" sz="5400" b="1">
                <a:latin typeface="Century Gothic" panose="020B0502020202020204" pitchFamily="34" charset="0"/>
              </a:endParaRPr>
            </a:p>
          </p:txBody>
        </p:sp>
        <p:sp>
          <p:nvSpPr>
            <p:cNvPr id="110" name="TextBox 109">
              <a:extLst>
                <a:ext uri="{FF2B5EF4-FFF2-40B4-BE49-F238E27FC236}">
                  <a16:creationId xmlns:a16="http://schemas.microsoft.com/office/drawing/2014/main" id="{76E3DA91-F8FE-2640-AA1C-455C9314122A}"/>
                </a:ext>
              </a:extLst>
            </p:cNvPr>
            <p:cNvSpPr txBox="1"/>
            <p:nvPr userDrawn="1"/>
          </p:nvSpPr>
          <p:spPr>
            <a:xfrm>
              <a:off x="7634178" y="3302835"/>
              <a:ext cx="416600" cy="430887"/>
            </a:xfrm>
            <a:prstGeom prst="rect">
              <a:avLst/>
            </a:prstGeom>
            <a:noFill/>
            <a:ln>
              <a:noFill/>
            </a:ln>
          </p:spPr>
          <p:txBody>
            <a:bodyPr wrap="square" lIns="0" tIns="0" rIns="0" bIns="0" rtlCol="0">
              <a:spAutoFit/>
            </a:bodyPr>
            <a:lstStyle/>
            <a:p>
              <a:pPr algn="l"/>
              <a:r>
                <a:rPr lang="sk-SK" sz="2800" b="1">
                  <a:latin typeface="Century Gothic" panose="020B0502020202020204" pitchFamily="34" charset="0"/>
                </a:rPr>
                <a:t>+</a:t>
              </a:r>
              <a:endParaRPr lang="en-GB" sz="2800" b="1">
                <a:latin typeface="Century Gothic" panose="020B0502020202020204" pitchFamily="34" charset="0"/>
              </a:endParaRPr>
            </a:p>
          </p:txBody>
        </p:sp>
      </p:grpSp>
    </p:spTree>
    <p:extLst>
      <p:ext uri="{BB962C8B-B14F-4D97-AF65-F5344CB8AC3E}">
        <p14:creationId xmlns:p14="http://schemas.microsoft.com/office/powerpoint/2010/main" val="34785587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Fast Facts Black">
    <p:bg>
      <p:bgPr>
        <a:solidFill>
          <a:schemeClr val="tx1"/>
        </a:solidFill>
        <a:effectLst/>
      </p:bgPr>
    </p:bg>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E465E54E-F569-1343-A4D6-055A358506C5}"/>
              </a:ext>
            </a:extLst>
          </p:cNvPr>
          <p:cNvSpPr txBox="1"/>
          <p:nvPr userDrawn="1"/>
        </p:nvSpPr>
        <p:spPr>
          <a:xfrm>
            <a:off x="4148802" y="421667"/>
            <a:ext cx="7481182" cy="492443"/>
          </a:xfrm>
          <a:prstGeom prst="rect">
            <a:avLst/>
          </a:prstGeom>
          <a:noFill/>
        </p:spPr>
        <p:txBody>
          <a:bodyPr wrap="square" lIns="0" tIns="0" rIns="0" bIns="0" rtlCol="0">
            <a:spAutoFit/>
          </a:bodyPr>
          <a:lstStyle/>
          <a:p>
            <a:pPr lvl="0" algn="ctr" defTabSz="1088776" rtl="0" eaLnBrk="1" latinLnBrk="0" hangingPunct="1">
              <a:lnSpc>
                <a:spcPct val="80000"/>
              </a:lnSpc>
              <a:spcBef>
                <a:spcPct val="0"/>
              </a:spcBef>
              <a:buNone/>
            </a:pPr>
            <a:r>
              <a:rPr lang="sk-SK" sz="4000" b="0" kern="1200" cap="all" spc="-10" baseline="0">
                <a:solidFill>
                  <a:schemeClr val="bg1"/>
                </a:solidFill>
                <a:latin typeface="Century Gothic" panose="020B0502020202020204" pitchFamily="34" charset="0"/>
                <a:ea typeface="+mj-ea"/>
                <a:cs typeface="+mj-cs"/>
              </a:rPr>
              <a:t>FAST FACTS</a:t>
            </a:r>
            <a:endParaRPr lang="en-GB" sz="4000" b="0" kern="1200" cap="all" spc="-10" baseline="0">
              <a:solidFill>
                <a:schemeClr val="bg1"/>
              </a:solidFill>
              <a:latin typeface="Century Gothic" panose="020B0502020202020204" pitchFamily="34" charset="0"/>
              <a:ea typeface="+mj-ea"/>
              <a:cs typeface="+mj-cs"/>
            </a:endParaRPr>
          </a:p>
        </p:txBody>
      </p:sp>
      <p:grpSp>
        <p:nvGrpSpPr>
          <p:cNvPr id="49" name="Group 48">
            <a:extLst>
              <a:ext uri="{FF2B5EF4-FFF2-40B4-BE49-F238E27FC236}">
                <a16:creationId xmlns:a16="http://schemas.microsoft.com/office/drawing/2014/main" id="{1D7B9D2E-DE1F-E949-86A7-C7E009D108CC}"/>
              </a:ext>
            </a:extLst>
          </p:cNvPr>
          <p:cNvGrpSpPr/>
          <p:nvPr userDrawn="1"/>
        </p:nvGrpSpPr>
        <p:grpSpPr>
          <a:xfrm>
            <a:off x="4041724" y="1471393"/>
            <a:ext cx="2015847" cy="1068013"/>
            <a:chOff x="4777586" y="1102229"/>
            <a:chExt cx="2015847" cy="1068013"/>
          </a:xfrm>
          <a:noFill/>
        </p:grpSpPr>
        <p:sp>
          <p:nvSpPr>
            <p:cNvPr id="50" name="TextBox 49">
              <a:extLst>
                <a:ext uri="{FF2B5EF4-FFF2-40B4-BE49-F238E27FC236}">
                  <a16:creationId xmlns:a16="http://schemas.microsoft.com/office/drawing/2014/main" id="{C514F5CC-8D9B-3D4B-A652-20621E765683}"/>
                </a:ext>
              </a:extLst>
            </p:cNvPr>
            <p:cNvSpPr txBox="1"/>
            <p:nvPr/>
          </p:nvSpPr>
          <p:spPr>
            <a:xfrm>
              <a:off x="4777586" y="1102229"/>
              <a:ext cx="1765493" cy="830997"/>
            </a:xfrm>
            <a:prstGeom prst="rect">
              <a:avLst/>
            </a:prstGeom>
            <a:grpFill/>
            <a:ln>
              <a:noFill/>
            </a:ln>
          </p:spPr>
          <p:txBody>
            <a:bodyPr wrap="square" lIns="0" tIns="0" rIns="0" bIns="0" rtlCol="0">
              <a:spAutoFit/>
            </a:bodyPr>
            <a:lstStyle/>
            <a:p>
              <a:pPr algn="l"/>
              <a:r>
                <a:rPr lang="en-US" sz="5400" b="1" i="0">
                  <a:solidFill>
                    <a:schemeClr val="bg1"/>
                  </a:solidFill>
                  <a:latin typeface="Century Gothic" panose="020B0502020202020204" pitchFamily="34" charset="0"/>
                </a:rPr>
                <a:t>1998</a:t>
              </a:r>
              <a:endParaRPr lang="en-GB" sz="5400" b="1" i="0">
                <a:solidFill>
                  <a:schemeClr val="bg1"/>
                </a:solidFill>
                <a:latin typeface="Century Gothic" panose="020B0502020202020204" pitchFamily="34" charset="0"/>
              </a:endParaRPr>
            </a:p>
          </p:txBody>
        </p:sp>
        <p:sp>
          <p:nvSpPr>
            <p:cNvPr id="51" name="TextBox 50">
              <a:extLst>
                <a:ext uri="{FF2B5EF4-FFF2-40B4-BE49-F238E27FC236}">
                  <a16:creationId xmlns:a16="http://schemas.microsoft.com/office/drawing/2014/main" id="{92FC00D4-FB79-A641-BFD0-173BFF5FF204}"/>
                </a:ext>
              </a:extLst>
            </p:cNvPr>
            <p:cNvSpPr txBox="1"/>
            <p:nvPr/>
          </p:nvSpPr>
          <p:spPr>
            <a:xfrm>
              <a:off x="4884664" y="1823993"/>
              <a:ext cx="1908769" cy="346249"/>
            </a:xfrm>
            <a:prstGeom prst="rect">
              <a:avLst/>
            </a:prstGeom>
            <a:grpFill/>
            <a:ln>
              <a:noFill/>
            </a:ln>
          </p:spPr>
          <p:txBody>
            <a:bodyPr wrap="square" lIns="0" tIns="0" rIns="0" bIns="0" rtlCol="0">
              <a:spAutoFit/>
            </a:bodyPr>
            <a:lstStyle/>
            <a:p>
              <a:pPr algn="l"/>
              <a:r>
                <a:rPr lang="sk-SK" sz="2250" i="0">
                  <a:solidFill>
                    <a:schemeClr val="bg1"/>
                  </a:solidFill>
                  <a:latin typeface="Century Gothic" panose="020B0502020202020204" pitchFamily="34" charset="0"/>
                </a:rPr>
                <a:t>FOUNDED</a:t>
              </a:r>
              <a:endParaRPr lang="en-GB" sz="2250" i="0">
                <a:solidFill>
                  <a:schemeClr val="bg1"/>
                </a:solidFill>
                <a:latin typeface="Century Gothic" panose="020B0502020202020204" pitchFamily="34" charset="0"/>
              </a:endParaRPr>
            </a:p>
          </p:txBody>
        </p:sp>
      </p:grpSp>
      <p:grpSp>
        <p:nvGrpSpPr>
          <p:cNvPr id="57" name="Group 56">
            <a:extLst>
              <a:ext uri="{FF2B5EF4-FFF2-40B4-BE49-F238E27FC236}">
                <a16:creationId xmlns:a16="http://schemas.microsoft.com/office/drawing/2014/main" id="{B6EC3A62-F9CD-774C-B9D6-033F5EAB099F}"/>
              </a:ext>
            </a:extLst>
          </p:cNvPr>
          <p:cNvGrpSpPr/>
          <p:nvPr userDrawn="1"/>
        </p:nvGrpSpPr>
        <p:grpSpPr>
          <a:xfrm>
            <a:off x="4079992" y="3245618"/>
            <a:ext cx="1977579" cy="1025037"/>
            <a:chOff x="4311640" y="3245618"/>
            <a:chExt cx="1977579" cy="1025037"/>
          </a:xfrm>
        </p:grpSpPr>
        <p:sp>
          <p:nvSpPr>
            <p:cNvPr id="58" name="TextBox 57">
              <a:extLst>
                <a:ext uri="{FF2B5EF4-FFF2-40B4-BE49-F238E27FC236}">
                  <a16:creationId xmlns:a16="http://schemas.microsoft.com/office/drawing/2014/main" id="{684A2929-E5AF-8848-9A29-EF28649644C1}"/>
                </a:ext>
              </a:extLst>
            </p:cNvPr>
            <p:cNvSpPr txBox="1"/>
            <p:nvPr/>
          </p:nvSpPr>
          <p:spPr>
            <a:xfrm>
              <a:off x="4311640" y="3245618"/>
              <a:ext cx="1765493" cy="830997"/>
            </a:xfrm>
            <a:prstGeom prst="rect">
              <a:avLst/>
            </a:prstGeom>
            <a:noFill/>
            <a:ln>
              <a:noFill/>
            </a:ln>
          </p:spPr>
          <p:txBody>
            <a:bodyPr wrap="square" lIns="0" tIns="0" rIns="0" bIns="0" rtlCol="0">
              <a:spAutoFit/>
            </a:bodyPr>
            <a:lstStyle/>
            <a:p>
              <a:pPr algn="l"/>
              <a:r>
                <a:rPr lang="sk-SK" sz="5400" b="1" i="0">
                  <a:solidFill>
                    <a:schemeClr val="bg1"/>
                  </a:solidFill>
                  <a:latin typeface="Century Gothic" panose="020B0502020202020204" pitchFamily="34" charset="0"/>
                </a:rPr>
                <a:t>5000</a:t>
              </a:r>
              <a:endParaRPr lang="en-GB" sz="5400" b="1" i="0">
                <a:solidFill>
                  <a:schemeClr val="bg1"/>
                </a:solidFill>
                <a:latin typeface="Century Gothic" panose="020B0502020202020204" pitchFamily="34" charset="0"/>
              </a:endParaRPr>
            </a:p>
          </p:txBody>
        </p:sp>
        <p:sp>
          <p:nvSpPr>
            <p:cNvPr id="60" name="TextBox 59">
              <a:extLst>
                <a:ext uri="{FF2B5EF4-FFF2-40B4-BE49-F238E27FC236}">
                  <a16:creationId xmlns:a16="http://schemas.microsoft.com/office/drawing/2014/main" id="{78350E94-B9A9-1745-BA25-F5B00926B53B}"/>
                </a:ext>
              </a:extLst>
            </p:cNvPr>
            <p:cNvSpPr txBox="1"/>
            <p:nvPr/>
          </p:nvSpPr>
          <p:spPr>
            <a:xfrm>
              <a:off x="4353618" y="3962878"/>
              <a:ext cx="1935601" cy="307777"/>
            </a:xfrm>
            <a:prstGeom prst="rect">
              <a:avLst/>
            </a:prstGeom>
            <a:noFill/>
            <a:ln>
              <a:noFill/>
            </a:ln>
          </p:spPr>
          <p:txBody>
            <a:bodyPr wrap="square" lIns="0" tIns="0" rIns="0" bIns="0" rtlCol="0">
              <a:spAutoFit/>
            </a:bodyPr>
            <a:lstStyle/>
            <a:p>
              <a:pPr algn="l"/>
              <a:r>
                <a:rPr lang="sk-SK" sz="2000" i="0">
                  <a:solidFill>
                    <a:schemeClr val="bg1"/>
                  </a:solidFill>
                  <a:latin typeface="Century Gothic" panose="020B0502020202020204" pitchFamily="34" charset="0"/>
                </a:rPr>
                <a:t>EMPLOYEES</a:t>
              </a:r>
              <a:endParaRPr lang="en-GB" sz="2000" i="0">
                <a:solidFill>
                  <a:schemeClr val="bg1"/>
                </a:solidFill>
                <a:latin typeface="Century Gothic" panose="020B0502020202020204" pitchFamily="34" charset="0"/>
              </a:endParaRPr>
            </a:p>
          </p:txBody>
        </p:sp>
      </p:grpSp>
      <p:grpSp>
        <p:nvGrpSpPr>
          <p:cNvPr id="61" name="Group 60">
            <a:extLst>
              <a:ext uri="{FF2B5EF4-FFF2-40B4-BE49-F238E27FC236}">
                <a16:creationId xmlns:a16="http://schemas.microsoft.com/office/drawing/2014/main" id="{3012CBDC-5C09-8C45-BDA1-F3AEBCFD8E0B}"/>
              </a:ext>
            </a:extLst>
          </p:cNvPr>
          <p:cNvGrpSpPr/>
          <p:nvPr userDrawn="1"/>
        </p:nvGrpSpPr>
        <p:grpSpPr>
          <a:xfrm>
            <a:off x="9546421" y="1461587"/>
            <a:ext cx="2777291" cy="919429"/>
            <a:chOff x="9508999" y="1737738"/>
            <a:chExt cx="2777291" cy="919429"/>
          </a:xfrm>
        </p:grpSpPr>
        <p:sp>
          <p:nvSpPr>
            <p:cNvPr id="62" name="TextBox 61">
              <a:extLst>
                <a:ext uri="{FF2B5EF4-FFF2-40B4-BE49-F238E27FC236}">
                  <a16:creationId xmlns:a16="http://schemas.microsoft.com/office/drawing/2014/main" id="{AFB3A9F1-6DE5-264A-B6CA-FCF5168DA07D}"/>
                </a:ext>
              </a:extLst>
            </p:cNvPr>
            <p:cNvSpPr txBox="1"/>
            <p:nvPr/>
          </p:nvSpPr>
          <p:spPr>
            <a:xfrm>
              <a:off x="9525922" y="1737738"/>
              <a:ext cx="1079304" cy="830997"/>
            </a:xfrm>
            <a:prstGeom prst="rect">
              <a:avLst/>
            </a:prstGeom>
            <a:noFill/>
            <a:ln>
              <a:noFill/>
            </a:ln>
          </p:spPr>
          <p:txBody>
            <a:bodyPr wrap="square" lIns="0" tIns="0" rIns="0" bIns="0" rtlCol="0">
              <a:spAutoFit/>
            </a:bodyPr>
            <a:lstStyle/>
            <a:p>
              <a:pPr algn="l"/>
              <a:r>
                <a:rPr lang="sk-SK" sz="5400" b="1">
                  <a:solidFill>
                    <a:schemeClr val="bg1"/>
                  </a:solidFill>
                  <a:latin typeface="Century Gothic" panose="020B0502020202020204" pitchFamily="34" charset="0"/>
                </a:rPr>
                <a:t>27</a:t>
              </a:r>
              <a:endParaRPr lang="en-GB" sz="5400" b="1">
                <a:solidFill>
                  <a:schemeClr val="bg1"/>
                </a:solidFill>
                <a:latin typeface="Century Gothic" panose="020B0502020202020204" pitchFamily="34" charset="0"/>
              </a:endParaRPr>
            </a:p>
          </p:txBody>
        </p:sp>
        <p:sp>
          <p:nvSpPr>
            <p:cNvPr id="63" name="TextBox 62">
              <a:extLst>
                <a:ext uri="{FF2B5EF4-FFF2-40B4-BE49-F238E27FC236}">
                  <a16:creationId xmlns:a16="http://schemas.microsoft.com/office/drawing/2014/main" id="{CD462CA6-7AB3-0945-BDCE-C25876185918}"/>
                </a:ext>
              </a:extLst>
            </p:cNvPr>
            <p:cNvSpPr txBox="1"/>
            <p:nvPr/>
          </p:nvSpPr>
          <p:spPr>
            <a:xfrm>
              <a:off x="10332351" y="1905160"/>
              <a:ext cx="1953939" cy="215444"/>
            </a:xfrm>
            <a:prstGeom prst="rect">
              <a:avLst/>
            </a:prstGeom>
            <a:noFill/>
            <a:ln>
              <a:noFill/>
            </a:ln>
          </p:spPr>
          <p:txBody>
            <a:bodyPr wrap="square" lIns="0" tIns="0" rIns="0" bIns="0" rtlCol="0" anchor="ctr" anchorCtr="0">
              <a:spAutoFit/>
            </a:bodyPr>
            <a:lstStyle/>
            <a:p>
              <a:pPr algn="l"/>
              <a:r>
                <a:rPr lang="sk-SK" sz="1400" b="1">
                  <a:solidFill>
                    <a:schemeClr val="bg1"/>
                  </a:solidFill>
                  <a:latin typeface="Century Gothic" panose="020B0502020202020204" pitchFamily="34" charset="0"/>
                </a:rPr>
                <a:t>WORLDWIDE</a:t>
              </a:r>
              <a:endParaRPr lang="en-GB" sz="1400" b="1">
                <a:solidFill>
                  <a:schemeClr val="bg1"/>
                </a:solidFill>
                <a:latin typeface="Century Gothic" panose="020B0502020202020204" pitchFamily="34" charset="0"/>
              </a:endParaRPr>
            </a:p>
          </p:txBody>
        </p:sp>
        <p:sp>
          <p:nvSpPr>
            <p:cNvPr id="64" name="TextBox 63">
              <a:extLst>
                <a:ext uri="{FF2B5EF4-FFF2-40B4-BE49-F238E27FC236}">
                  <a16:creationId xmlns:a16="http://schemas.microsoft.com/office/drawing/2014/main" id="{556A44F7-D3CD-FB4B-91BD-9657B0D15413}"/>
                </a:ext>
              </a:extLst>
            </p:cNvPr>
            <p:cNvSpPr txBox="1"/>
            <p:nvPr/>
          </p:nvSpPr>
          <p:spPr>
            <a:xfrm>
              <a:off x="9508999" y="2457112"/>
              <a:ext cx="2342124" cy="200055"/>
            </a:xfrm>
            <a:prstGeom prst="rect">
              <a:avLst/>
            </a:prstGeom>
            <a:noFill/>
            <a:ln>
              <a:noFill/>
            </a:ln>
          </p:spPr>
          <p:txBody>
            <a:bodyPr wrap="square" lIns="0" tIns="0" rIns="0" bIns="0" rtlCol="0" anchor="ctr" anchorCtr="0">
              <a:spAutoFit/>
            </a:bodyPr>
            <a:lstStyle/>
            <a:p>
              <a:pPr algn="l"/>
              <a:r>
                <a:rPr lang="sk-SK" sz="1300" b="0">
                  <a:solidFill>
                    <a:schemeClr val="bg1"/>
                  </a:solidFill>
                  <a:latin typeface="Century Gothic" panose="020B0502020202020204" pitchFamily="34" charset="0"/>
                </a:rPr>
                <a:t>ACROSS 4 CONTINENTS</a:t>
              </a:r>
              <a:endParaRPr lang="en-GB" sz="1300" b="0">
                <a:solidFill>
                  <a:schemeClr val="bg1"/>
                </a:solidFill>
                <a:latin typeface="Century Gothic" panose="020B0502020202020204" pitchFamily="34" charset="0"/>
              </a:endParaRPr>
            </a:p>
          </p:txBody>
        </p:sp>
        <p:sp>
          <p:nvSpPr>
            <p:cNvPr id="65" name="TextBox 64">
              <a:extLst>
                <a:ext uri="{FF2B5EF4-FFF2-40B4-BE49-F238E27FC236}">
                  <a16:creationId xmlns:a16="http://schemas.microsoft.com/office/drawing/2014/main" id="{5C08BFE2-3466-7A41-BFC7-857A1D8C3789}"/>
                </a:ext>
              </a:extLst>
            </p:cNvPr>
            <p:cNvSpPr txBox="1"/>
            <p:nvPr/>
          </p:nvSpPr>
          <p:spPr>
            <a:xfrm>
              <a:off x="10326443" y="2126063"/>
              <a:ext cx="1953939" cy="323165"/>
            </a:xfrm>
            <a:prstGeom prst="rect">
              <a:avLst/>
            </a:prstGeom>
            <a:noFill/>
            <a:ln>
              <a:noFill/>
            </a:ln>
          </p:spPr>
          <p:txBody>
            <a:bodyPr wrap="square" lIns="0" tIns="0" rIns="0" bIns="0" rtlCol="0" anchor="ctr" anchorCtr="0">
              <a:spAutoFit/>
            </a:bodyPr>
            <a:lstStyle/>
            <a:p>
              <a:pPr algn="l"/>
              <a:r>
                <a:rPr lang="sk-SK" sz="2100" b="1">
                  <a:solidFill>
                    <a:schemeClr val="bg1"/>
                  </a:solidFill>
                  <a:latin typeface="Century Gothic" panose="020B0502020202020204" pitchFamily="34" charset="0"/>
                </a:rPr>
                <a:t>OFFICES</a:t>
              </a:r>
              <a:endParaRPr lang="en-GB" sz="2100" b="1">
                <a:solidFill>
                  <a:schemeClr val="bg1"/>
                </a:solidFill>
                <a:latin typeface="Century Gothic" panose="020B0502020202020204" pitchFamily="34" charset="0"/>
              </a:endParaRPr>
            </a:p>
          </p:txBody>
        </p:sp>
      </p:grpSp>
      <p:grpSp>
        <p:nvGrpSpPr>
          <p:cNvPr id="66" name="Group 65">
            <a:extLst>
              <a:ext uri="{FF2B5EF4-FFF2-40B4-BE49-F238E27FC236}">
                <a16:creationId xmlns:a16="http://schemas.microsoft.com/office/drawing/2014/main" id="{814496DF-771C-F74B-AAAD-C5264A43B802}"/>
              </a:ext>
            </a:extLst>
          </p:cNvPr>
          <p:cNvGrpSpPr/>
          <p:nvPr userDrawn="1"/>
        </p:nvGrpSpPr>
        <p:grpSpPr>
          <a:xfrm>
            <a:off x="6707483" y="3150435"/>
            <a:ext cx="2591170" cy="1042272"/>
            <a:chOff x="6883342" y="3394275"/>
            <a:chExt cx="2591170" cy="1042272"/>
          </a:xfrm>
        </p:grpSpPr>
        <p:sp>
          <p:nvSpPr>
            <p:cNvPr id="67" name="TextBox 66">
              <a:extLst>
                <a:ext uri="{FF2B5EF4-FFF2-40B4-BE49-F238E27FC236}">
                  <a16:creationId xmlns:a16="http://schemas.microsoft.com/office/drawing/2014/main" id="{5727819D-42E3-C24C-917A-B66C71A9A169}"/>
                </a:ext>
              </a:extLst>
            </p:cNvPr>
            <p:cNvSpPr txBox="1"/>
            <p:nvPr/>
          </p:nvSpPr>
          <p:spPr>
            <a:xfrm>
              <a:off x="7797941" y="3784658"/>
              <a:ext cx="1676571" cy="246221"/>
            </a:xfrm>
            <a:prstGeom prst="rect">
              <a:avLst/>
            </a:prstGeom>
            <a:noFill/>
            <a:ln>
              <a:noFill/>
            </a:ln>
          </p:spPr>
          <p:txBody>
            <a:bodyPr wrap="square" lIns="0" tIns="0" rIns="0" bIns="0" rtlCol="0">
              <a:spAutoFit/>
            </a:bodyPr>
            <a:lstStyle/>
            <a:p>
              <a:pPr algn="l"/>
              <a:r>
                <a:rPr lang="sk-SK" sz="1600">
                  <a:solidFill>
                    <a:schemeClr val="bg1"/>
                  </a:solidFill>
                  <a:latin typeface="Century Gothic" panose="020B0502020202020204" pitchFamily="34" charset="0"/>
                </a:rPr>
                <a:t>GLOBAL</a:t>
              </a:r>
              <a:endParaRPr lang="en-GB" sz="1600">
                <a:solidFill>
                  <a:schemeClr val="bg1"/>
                </a:solidFill>
                <a:latin typeface="Century Gothic" panose="020B0502020202020204" pitchFamily="34" charset="0"/>
              </a:endParaRPr>
            </a:p>
          </p:txBody>
        </p:sp>
        <p:sp>
          <p:nvSpPr>
            <p:cNvPr id="68" name="TextBox 67">
              <a:extLst>
                <a:ext uri="{FF2B5EF4-FFF2-40B4-BE49-F238E27FC236}">
                  <a16:creationId xmlns:a16="http://schemas.microsoft.com/office/drawing/2014/main" id="{914BE58D-379F-834A-882C-D34F3D3F92F6}"/>
                </a:ext>
              </a:extLst>
            </p:cNvPr>
            <p:cNvSpPr txBox="1"/>
            <p:nvPr/>
          </p:nvSpPr>
          <p:spPr>
            <a:xfrm>
              <a:off x="6883342" y="3513217"/>
              <a:ext cx="1231757" cy="923330"/>
            </a:xfrm>
            <a:prstGeom prst="rect">
              <a:avLst/>
            </a:prstGeom>
            <a:noFill/>
            <a:ln>
              <a:noFill/>
            </a:ln>
          </p:spPr>
          <p:txBody>
            <a:bodyPr wrap="square" lIns="0" tIns="0" rIns="0" bIns="0" rtlCol="0">
              <a:spAutoFit/>
            </a:bodyPr>
            <a:lstStyle/>
            <a:p>
              <a:pPr algn="l"/>
              <a:r>
                <a:rPr lang="sk-SK" sz="6000" b="1">
                  <a:solidFill>
                    <a:schemeClr val="bg1"/>
                  </a:solidFill>
                  <a:latin typeface="Century Gothic" panose="020B0502020202020204" pitchFamily="34" charset="0"/>
                </a:rPr>
                <a:t>90</a:t>
              </a:r>
              <a:endParaRPr lang="sk-SK" sz="5400" b="1">
                <a:solidFill>
                  <a:schemeClr val="bg1"/>
                </a:solidFill>
                <a:latin typeface="Century Gothic" panose="020B0502020202020204" pitchFamily="34" charset="0"/>
              </a:endParaRPr>
            </a:p>
          </p:txBody>
        </p:sp>
        <p:sp>
          <p:nvSpPr>
            <p:cNvPr id="69" name="TextBox 68">
              <a:extLst>
                <a:ext uri="{FF2B5EF4-FFF2-40B4-BE49-F238E27FC236}">
                  <a16:creationId xmlns:a16="http://schemas.microsoft.com/office/drawing/2014/main" id="{6559660E-BAD6-0F48-8F44-9524E07C3F45}"/>
                </a:ext>
              </a:extLst>
            </p:cNvPr>
            <p:cNvSpPr txBox="1"/>
            <p:nvPr/>
          </p:nvSpPr>
          <p:spPr>
            <a:xfrm>
              <a:off x="7657637" y="3394275"/>
              <a:ext cx="416600"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sp>
          <p:nvSpPr>
            <p:cNvPr id="70" name="TextBox 69">
              <a:extLst>
                <a:ext uri="{FF2B5EF4-FFF2-40B4-BE49-F238E27FC236}">
                  <a16:creationId xmlns:a16="http://schemas.microsoft.com/office/drawing/2014/main" id="{1189559C-3C4A-B24B-9EF8-FF9550574D3F}"/>
                </a:ext>
              </a:extLst>
            </p:cNvPr>
            <p:cNvSpPr txBox="1"/>
            <p:nvPr/>
          </p:nvSpPr>
          <p:spPr>
            <a:xfrm>
              <a:off x="7796233" y="4010162"/>
              <a:ext cx="1100926" cy="276999"/>
            </a:xfrm>
            <a:prstGeom prst="rect">
              <a:avLst/>
            </a:prstGeom>
            <a:noFill/>
            <a:ln>
              <a:noFill/>
            </a:ln>
          </p:spPr>
          <p:txBody>
            <a:bodyPr wrap="square" lIns="0" tIns="0" rIns="0" bIns="0" rtlCol="0">
              <a:spAutoFit/>
            </a:bodyPr>
            <a:lstStyle/>
            <a:p>
              <a:pPr algn="l"/>
              <a:r>
                <a:rPr lang="sk-SK">
                  <a:solidFill>
                    <a:schemeClr val="bg1"/>
                  </a:solidFill>
                  <a:latin typeface="Century Gothic" panose="020B0502020202020204" pitchFamily="34" charset="0"/>
                </a:rPr>
                <a:t>CLIENTS</a:t>
              </a:r>
              <a:endParaRPr lang="en-GB">
                <a:solidFill>
                  <a:schemeClr val="bg1"/>
                </a:solidFill>
                <a:latin typeface="Century Gothic" panose="020B0502020202020204" pitchFamily="34" charset="0"/>
              </a:endParaRPr>
            </a:p>
          </p:txBody>
        </p:sp>
      </p:grpSp>
      <p:grpSp>
        <p:nvGrpSpPr>
          <p:cNvPr id="71" name="Group 70">
            <a:extLst>
              <a:ext uri="{FF2B5EF4-FFF2-40B4-BE49-F238E27FC236}">
                <a16:creationId xmlns:a16="http://schemas.microsoft.com/office/drawing/2014/main" id="{36DACEB3-92FF-684A-8673-8EE7DF641B73}"/>
              </a:ext>
            </a:extLst>
          </p:cNvPr>
          <p:cNvGrpSpPr/>
          <p:nvPr/>
        </p:nvGrpSpPr>
        <p:grpSpPr>
          <a:xfrm>
            <a:off x="9523064" y="2874583"/>
            <a:ext cx="2987531" cy="1877900"/>
            <a:chOff x="9882455" y="3300142"/>
            <a:chExt cx="2987531" cy="1877900"/>
          </a:xfrm>
        </p:grpSpPr>
        <p:cxnSp>
          <p:nvCxnSpPr>
            <p:cNvPr id="72" name="Straight Connector 71">
              <a:extLst>
                <a:ext uri="{FF2B5EF4-FFF2-40B4-BE49-F238E27FC236}">
                  <a16:creationId xmlns:a16="http://schemas.microsoft.com/office/drawing/2014/main" id="{6286113E-2FF5-C04C-B111-7D00D7FA3230}"/>
                </a:ext>
              </a:extLst>
            </p:cNvPr>
            <p:cNvCxnSpPr>
              <a:cxnSpLocks/>
            </p:cNvCxnSpPr>
            <p:nvPr/>
          </p:nvCxnSpPr>
          <p:spPr>
            <a:xfrm>
              <a:off x="9900893" y="3726740"/>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DB1D37-A07D-C04B-BAC1-788096BF08BD}"/>
                </a:ext>
              </a:extLst>
            </p:cNvPr>
            <p:cNvCxnSpPr>
              <a:cxnSpLocks/>
            </p:cNvCxnSpPr>
            <p:nvPr/>
          </p:nvCxnSpPr>
          <p:spPr>
            <a:xfrm>
              <a:off x="9884391" y="4040279"/>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5D448FF-B944-B44C-B575-CCE64C01F3CF}"/>
                </a:ext>
              </a:extLst>
            </p:cNvPr>
            <p:cNvCxnSpPr>
              <a:cxnSpLocks/>
            </p:cNvCxnSpPr>
            <p:nvPr/>
          </p:nvCxnSpPr>
          <p:spPr>
            <a:xfrm>
              <a:off x="9884391" y="43224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6C9E6D4-88A6-1843-A131-C6727AAB928C}"/>
                </a:ext>
              </a:extLst>
            </p:cNvPr>
            <p:cNvCxnSpPr>
              <a:cxnSpLocks/>
            </p:cNvCxnSpPr>
            <p:nvPr/>
          </p:nvCxnSpPr>
          <p:spPr>
            <a:xfrm>
              <a:off x="9884391" y="46367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8ADC785-E2C9-9948-B95E-B6F00FD3E795}"/>
                </a:ext>
              </a:extLst>
            </p:cNvPr>
            <p:cNvCxnSpPr>
              <a:cxnSpLocks/>
            </p:cNvCxnSpPr>
            <p:nvPr/>
          </p:nvCxnSpPr>
          <p:spPr>
            <a:xfrm>
              <a:off x="9884391" y="4924956"/>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F488C62E-E7B2-694C-89BC-7157A99A2D57}"/>
                </a:ext>
              </a:extLst>
            </p:cNvPr>
            <p:cNvGrpSpPr/>
            <p:nvPr/>
          </p:nvGrpSpPr>
          <p:grpSpPr>
            <a:xfrm>
              <a:off x="9882455" y="3300142"/>
              <a:ext cx="2987531" cy="1877900"/>
              <a:chOff x="9876884" y="1314450"/>
              <a:chExt cx="2987531" cy="1877900"/>
            </a:xfrm>
          </p:grpSpPr>
          <p:sp>
            <p:nvSpPr>
              <p:cNvPr id="123" name="TextBox 122">
                <a:extLst>
                  <a:ext uri="{FF2B5EF4-FFF2-40B4-BE49-F238E27FC236}">
                    <a16:creationId xmlns:a16="http://schemas.microsoft.com/office/drawing/2014/main" id="{C96FAFA2-BE73-274B-A2C8-8ECB91C46E16}"/>
                  </a:ext>
                </a:extLst>
              </p:cNvPr>
              <p:cNvSpPr txBox="1"/>
              <p:nvPr/>
            </p:nvSpPr>
            <p:spPr>
              <a:xfrm>
                <a:off x="9876884" y="1314450"/>
                <a:ext cx="2554597"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INDUSTRIES</a:t>
                </a:r>
                <a:endParaRPr lang="en-GB" sz="2800" b="1">
                  <a:solidFill>
                    <a:schemeClr val="bg1"/>
                  </a:solidFill>
                  <a:latin typeface="Century Gothic" panose="020B0502020202020204" pitchFamily="34" charset="0"/>
                </a:endParaRPr>
              </a:p>
            </p:txBody>
          </p:sp>
          <p:sp>
            <p:nvSpPr>
              <p:cNvPr id="124" name="TextBox 123">
                <a:extLst>
                  <a:ext uri="{FF2B5EF4-FFF2-40B4-BE49-F238E27FC236}">
                    <a16:creationId xmlns:a16="http://schemas.microsoft.com/office/drawing/2014/main" id="{B340B439-52A9-7443-9381-BB3E91297C44}"/>
                  </a:ext>
                </a:extLst>
              </p:cNvPr>
              <p:cNvSpPr txBox="1"/>
              <p:nvPr/>
            </p:nvSpPr>
            <p:spPr>
              <a:xfrm>
                <a:off x="9876884" y="1855748"/>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BANKING &amp; PAYMENTS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25" name="TextBox 124">
                <a:extLst>
                  <a:ext uri="{FF2B5EF4-FFF2-40B4-BE49-F238E27FC236}">
                    <a16:creationId xmlns:a16="http://schemas.microsoft.com/office/drawing/2014/main" id="{52CDF6E1-3BAF-E74A-971D-05152894F9D8}"/>
                  </a:ext>
                </a:extLst>
              </p:cNvPr>
              <p:cNvSpPr txBox="1"/>
              <p:nvPr/>
            </p:nvSpPr>
            <p:spPr>
              <a:xfrm>
                <a:off x="9876884" y="2426937"/>
                <a:ext cx="2987531"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WEALTH</a:t>
                </a:r>
                <a:r>
                  <a:rPr lang="sk-SK" sz="1100">
                    <a:solidFill>
                      <a:schemeClr val="bg1"/>
                    </a:solidFill>
                    <a:latin typeface="Century Gothic" panose="020B0502020202020204" pitchFamily="34" charset="0"/>
                  </a:rPr>
                  <a:t> &amp; </a:t>
                </a:r>
                <a:r>
                  <a:rPr lang="sk-SK" sz="1100" err="1">
                    <a:solidFill>
                      <a:schemeClr val="bg1"/>
                    </a:solidFill>
                    <a:latin typeface="Century Gothic" panose="020B0502020202020204" pitchFamily="34" charset="0"/>
                  </a:rPr>
                  <a:t>ASSET</a:t>
                </a:r>
                <a:r>
                  <a:rPr lang="sk-SK" sz="1100">
                    <a:solidFill>
                      <a:schemeClr val="bg1"/>
                    </a:solidFill>
                    <a:latin typeface="Century Gothic" panose="020B0502020202020204" pitchFamily="34" charset="0"/>
                  </a:rPr>
                  <a:t> MANAGEMENT</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26" name="TextBox 125">
                <a:extLst>
                  <a:ext uri="{FF2B5EF4-FFF2-40B4-BE49-F238E27FC236}">
                    <a16:creationId xmlns:a16="http://schemas.microsoft.com/office/drawing/2014/main" id="{5C8DF61A-C56C-C24A-A057-5A88CE94474D}"/>
                  </a:ext>
                </a:extLst>
              </p:cNvPr>
              <p:cNvSpPr txBox="1"/>
              <p:nvPr/>
            </p:nvSpPr>
            <p:spPr>
              <a:xfrm>
                <a:off x="9876884" y="3023073"/>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ENERGY MARKETS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27" name="TextBox 126">
                <a:extLst>
                  <a:ext uri="{FF2B5EF4-FFF2-40B4-BE49-F238E27FC236}">
                    <a16:creationId xmlns:a16="http://schemas.microsoft.com/office/drawing/2014/main" id="{09A71C26-6A71-954B-AE45-0AB6D480DE5B}"/>
                  </a:ext>
                </a:extLst>
              </p:cNvPr>
              <p:cNvSpPr txBox="1"/>
              <p:nvPr/>
            </p:nvSpPr>
            <p:spPr>
              <a:xfrm>
                <a:off x="9876884" y="2128869"/>
                <a:ext cx="2069649" cy="169277"/>
              </a:xfrm>
              <a:prstGeom prst="rect">
                <a:avLst/>
              </a:prstGeom>
              <a:noFill/>
              <a:ln>
                <a:noFill/>
              </a:ln>
            </p:spPr>
            <p:txBody>
              <a:bodyPr wrap="square" lIns="0" tIns="0" rIns="0" bIns="0" rtlCol="0">
                <a:spAutoFit/>
              </a:bodyPr>
              <a:lstStyle/>
              <a:p>
                <a:pPr algn="l"/>
                <a:r>
                  <a:rPr lang="sk-SK" altLang="en-US" sz="1100" kern="1200" err="1">
                    <a:solidFill>
                      <a:schemeClr val="bg1"/>
                    </a:solidFill>
                    <a:latin typeface="Century Gothic" panose="020B0502020202020204" pitchFamily="34" charset="0"/>
                    <a:sym typeface="Wingdings" panose="05000000000000000000" pitchFamily="2" charset="2"/>
                  </a:rPr>
                  <a:t>CAPITAL</a:t>
                </a:r>
                <a:r>
                  <a:rPr lang="sk-SK" altLang="en-US" sz="1100" kern="1200">
                    <a:solidFill>
                      <a:schemeClr val="bg1"/>
                    </a:solidFill>
                    <a:latin typeface="Century Gothic" panose="020B0502020202020204" pitchFamily="34" charset="0"/>
                    <a:sym typeface="Wingdings" panose="05000000000000000000" pitchFamily="2" charset="2"/>
                  </a:rPr>
                  <a:t> MARKETS</a:t>
                </a:r>
              </a:p>
            </p:txBody>
          </p:sp>
          <p:sp>
            <p:nvSpPr>
              <p:cNvPr id="128" name="TextBox 127">
                <a:extLst>
                  <a:ext uri="{FF2B5EF4-FFF2-40B4-BE49-F238E27FC236}">
                    <a16:creationId xmlns:a16="http://schemas.microsoft.com/office/drawing/2014/main" id="{1D0D926C-75C2-C24A-84BC-A9452EAD80F6}"/>
                  </a:ext>
                </a:extLst>
              </p:cNvPr>
              <p:cNvSpPr txBox="1"/>
              <p:nvPr/>
            </p:nvSpPr>
            <p:spPr>
              <a:xfrm>
                <a:off x="9876884" y="2725005"/>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INSURANCE</a:t>
                </a:r>
                <a:endParaRPr lang="sk-SK" altLang="en-US" sz="1100" kern="1200">
                  <a:solidFill>
                    <a:schemeClr val="bg1"/>
                  </a:solidFill>
                  <a:latin typeface="Century Gothic" panose="020B0502020202020204" pitchFamily="34" charset="0"/>
                  <a:sym typeface="Wingdings" panose="05000000000000000000" pitchFamily="2" charset="2"/>
                </a:endParaRPr>
              </a:p>
            </p:txBody>
          </p:sp>
        </p:grpSp>
      </p:grpSp>
      <p:cxnSp>
        <p:nvCxnSpPr>
          <p:cNvPr id="129" name="Straight Connector 128">
            <a:extLst>
              <a:ext uri="{FF2B5EF4-FFF2-40B4-BE49-F238E27FC236}">
                <a16:creationId xmlns:a16="http://schemas.microsoft.com/office/drawing/2014/main" id="{94302177-0BFF-B045-9E38-FECB3F31D4B6}"/>
              </a:ext>
            </a:extLst>
          </p:cNvPr>
          <p:cNvCxnSpPr>
            <a:cxnSpLocks/>
          </p:cNvCxnSpPr>
          <p:nvPr userDrawn="1"/>
        </p:nvCxnSpPr>
        <p:spPr>
          <a:xfrm>
            <a:off x="4148802" y="1054791"/>
            <a:ext cx="748118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FAB835A-B783-46E0-A482-7B63F2C70DE4}"/>
              </a:ext>
            </a:extLst>
          </p:cNvPr>
          <p:cNvGrpSpPr/>
          <p:nvPr userDrawn="1"/>
        </p:nvGrpSpPr>
        <p:grpSpPr>
          <a:xfrm rot="16200000">
            <a:off x="-1694376" y="2457178"/>
            <a:ext cx="5730399" cy="1943644"/>
            <a:chOff x="1085548" y="350282"/>
            <a:chExt cx="10020904" cy="3398903"/>
          </a:xfrm>
          <a:solidFill>
            <a:schemeClr val="bg1">
              <a:alpha val="15000"/>
            </a:schemeClr>
          </a:solidFill>
        </p:grpSpPr>
        <p:sp>
          <p:nvSpPr>
            <p:cNvPr id="73" name="Freeform: Shape 72">
              <a:extLst>
                <a:ext uri="{FF2B5EF4-FFF2-40B4-BE49-F238E27FC236}">
                  <a16:creationId xmlns:a16="http://schemas.microsoft.com/office/drawing/2014/main" id="{E74F3531-D2E1-46E6-9E75-351A43276B77}"/>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6A03F1FD-877A-4626-A001-CF43ADDC9FE0}"/>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6A9C1EB9-6CEA-4B12-A5A8-72376E4BD429}"/>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A99BDDC-A7EF-4050-A33C-4C5A1D6B4003}"/>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2A6B03B-481B-4CF8-A47E-A70C5FD4552C}"/>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grpSp>
        <p:nvGrpSpPr>
          <p:cNvPr id="186" name="Group 185">
            <a:extLst>
              <a:ext uri="{FF2B5EF4-FFF2-40B4-BE49-F238E27FC236}">
                <a16:creationId xmlns:a16="http://schemas.microsoft.com/office/drawing/2014/main" id="{FB732FAF-3152-4241-9C5D-CFCA7CE56D76}"/>
              </a:ext>
            </a:extLst>
          </p:cNvPr>
          <p:cNvGrpSpPr/>
          <p:nvPr userDrawn="1"/>
        </p:nvGrpSpPr>
        <p:grpSpPr>
          <a:xfrm>
            <a:off x="4063278" y="5028513"/>
            <a:ext cx="7584870" cy="1259535"/>
            <a:chOff x="4063278" y="5028513"/>
            <a:chExt cx="7584870" cy="1259535"/>
          </a:xfrm>
        </p:grpSpPr>
        <p:sp>
          <p:nvSpPr>
            <p:cNvPr id="187" name="TextBox 186">
              <a:extLst>
                <a:ext uri="{FF2B5EF4-FFF2-40B4-BE49-F238E27FC236}">
                  <a16:creationId xmlns:a16="http://schemas.microsoft.com/office/drawing/2014/main" id="{684E08BB-7D8F-434F-A4BA-93DCE706282A}"/>
                </a:ext>
              </a:extLst>
            </p:cNvPr>
            <p:cNvSpPr txBox="1"/>
            <p:nvPr/>
          </p:nvSpPr>
          <p:spPr>
            <a:xfrm>
              <a:off x="5701540" y="5734050"/>
              <a:ext cx="1668321" cy="553998"/>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INNOVATION</a:t>
              </a:r>
            </a:p>
            <a:p>
              <a:pPr algn="l"/>
              <a:r>
                <a:rPr lang="sk-SK" altLang="en-US" sz="1200" kern="1200">
                  <a:solidFill>
                    <a:schemeClr val="bg1"/>
                  </a:solidFill>
                  <a:latin typeface="Century Gothic" panose="020B0502020202020204" pitchFamily="34" charset="0"/>
                  <a:sym typeface="Wingdings" panose="05000000000000000000" pitchFamily="2" charset="2"/>
                </a:rPr>
                <a:t>AND THOUGHT LEADERSHIP</a:t>
              </a:r>
            </a:p>
          </p:txBody>
        </p:sp>
        <p:cxnSp>
          <p:nvCxnSpPr>
            <p:cNvPr id="188" name="Straight Connector 187">
              <a:extLst>
                <a:ext uri="{FF2B5EF4-FFF2-40B4-BE49-F238E27FC236}">
                  <a16:creationId xmlns:a16="http://schemas.microsoft.com/office/drawing/2014/main" id="{E10B486F-32C5-4A8E-862D-4460AD3528A7}"/>
                </a:ext>
              </a:extLst>
            </p:cNvPr>
            <p:cNvCxnSpPr>
              <a:cxnSpLocks/>
            </p:cNvCxnSpPr>
            <p:nvPr/>
          </p:nvCxnSpPr>
          <p:spPr>
            <a:xfrm>
              <a:off x="5618559"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31852F9-07AC-4B5B-B103-AC3E1C38F65C}"/>
                </a:ext>
              </a:extLst>
            </p:cNvPr>
            <p:cNvCxnSpPr>
              <a:cxnSpLocks/>
            </p:cNvCxnSpPr>
            <p:nvPr/>
          </p:nvCxnSpPr>
          <p:spPr>
            <a:xfrm>
              <a:off x="7409995"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F8866441-C45C-45A8-B75F-C1A95C03A84C}"/>
                </a:ext>
              </a:extLst>
            </p:cNvPr>
            <p:cNvCxnSpPr>
              <a:cxnSpLocks/>
            </p:cNvCxnSpPr>
            <p:nvPr/>
          </p:nvCxnSpPr>
          <p:spPr>
            <a:xfrm>
              <a:off x="8754439"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2CC5117-E6DB-46A3-8C7D-5E71C9F39941}"/>
                </a:ext>
              </a:extLst>
            </p:cNvPr>
            <p:cNvCxnSpPr>
              <a:cxnSpLocks/>
            </p:cNvCxnSpPr>
            <p:nvPr/>
          </p:nvCxnSpPr>
          <p:spPr>
            <a:xfrm>
              <a:off x="10098884" y="5579006"/>
              <a:ext cx="1100926"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2CC849D-A5B0-4657-8642-1C4C3597B204}"/>
                </a:ext>
              </a:extLst>
            </p:cNvPr>
            <p:cNvSpPr txBox="1"/>
            <p:nvPr/>
          </p:nvSpPr>
          <p:spPr>
            <a:xfrm>
              <a:off x="4063278" y="5734050"/>
              <a:ext cx="1668321" cy="369332"/>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DIGITAL</a:t>
              </a:r>
            </a:p>
            <a:p>
              <a:pPr algn="l"/>
              <a:r>
                <a:rPr lang="sk-SK" altLang="en-US" sz="1200" kern="1200">
                  <a:solidFill>
                    <a:schemeClr val="bg1"/>
                  </a:solidFill>
                  <a:latin typeface="Century Gothic" panose="020B0502020202020204" pitchFamily="34" charset="0"/>
                  <a:sym typeface="Wingdings" panose="05000000000000000000" pitchFamily="2" charset="2"/>
                </a:rPr>
                <a:t>TRANSFORMATION</a:t>
              </a:r>
            </a:p>
          </p:txBody>
        </p:sp>
        <p:cxnSp>
          <p:nvCxnSpPr>
            <p:cNvPr id="193" name="Straight Connector 192">
              <a:extLst>
                <a:ext uri="{FF2B5EF4-FFF2-40B4-BE49-F238E27FC236}">
                  <a16:creationId xmlns:a16="http://schemas.microsoft.com/office/drawing/2014/main" id="{1F43891B-6323-418E-A996-F5A85ABADDFF}"/>
                </a:ext>
              </a:extLst>
            </p:cNvPr>
            <p:cNvCxnSpPr>
              <a:cxnSpLocks/>
            </p:cNvCxnSpPr>
            <p:nvPr/>
          </p:nvCxnSpPr>
          <p:spPr>
            <a:xfrm>
              <a:off x="4063278" y="5640961"/>
              <a:ext cx="134983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F0F033AA-64A9-47E6-B3F4-108CA4CBB26F}"/>
                </a:ext>
              </a:extLst>
            </p:cNvPr>
            <p:cNvSpPr txBox="1"/>
            <p:nvPr/>
          </p:nvSpPr>
          <p:spPr>
            <a:xfrm>
              <a:off x="7227292" y="5734050"/>
              <a:ext cx="1085942" cy="369332"/>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EXECUTION</a:t>
              </a:r>
            </a:p>
            <a:p>
              <a:pPr algn="l"/>
              <a:r>
                <a:rPr lang="sk-SK" altLang="en-US" sz="1200" kern="1200">
                  <a:solidFill>
                    <a:schemeClr val="bg1"/>
                  </a:solidFill>
                  <a:latin typeface="Century Gothic" panose="020B0502020202020204" pitchFamily="34" charset="0"/>
                  <a:sym typeface="Wingdings" panose="05000000000000000000" pitchFamily="2" charset="2"/>
                </a:rPr>
                <a:t>EXCELLENCE</a:t>
              </a:r>
            </a:p>
          </p:txBody>
        </p:sp>
        <p:cxnSp>
          <p:nvCxnSpPr>
            <p:cNvPr id="195" name="Straight Connector 194">
              <a:extLst>
                <a:ext uri="{FF2B5EF4-FFF2-40B4-BE49-F238E27FC236}">
                  <a16:creationId xmlns:a16="http://schemas.microsoft.com/office/drawing/2014/main" id="{D7826DA9-1669-4435-9A96-DFD27A18D138}"/>
                </a:ext>
              </a:extLst>
            </p:cNvPr>
            <p:cNvCxnSpPr>
              <a:cxnSpLocks/>
            </p:cNvCxnSpPr>
            <p:nvPr/>
          </p:nvCxnSpPr>
          <p:spPr>
            <a:xfrm>
              <a:off x="7177318"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AF8A54D8-9799-4FC8-BEFC-7623C86FFFF0}"/>
                </a:ext>
              </a:extLst>
            </p:cNvPr>
            <p:cNvSpPr txBox="1"/>
            <p:nvPr/>
          </p:nvSpPr>
          <p:spPr>
            <a:xfrm>
              <a:off x="8761064" y="5734050"/>
              <a:ext cx="1085942" cy="369332"/>
            </a:xfrm>
            <a:prstGeom prst="rect">
              <a:avLst/>
            </a:prstGeom>
            <a:noFill/>
            <a:ln>
              <a:noFill/>
            </a:ln>
          </p:spPr>
          <p:txBody>
            <a:bodyPr wrap="square" lIns="0" tIns="0" rIns="0" bIns="0" rtlCol="0">
              <a:spAutoFit/>
            </a:bodyPr>
            <a:lstStyle/>
            <a:p>
              <a:r>
                <a:rPr lang="sk-SK" sz="1200">
                  <a:solidFill>
                    <a:schemeClr val="bg1"/>
                  </a:solidFill>
                  <a:latin typeface="Century Gothic" panose="020B0502020202020204" pitchFamily="34" charset="0"/>
                </a:rPr>
                <a:t>UNIQUE</a:t>
              </a:r>
            </a:p>
            <a:p>
              <a:r>
                <a:rPr lang="sk-SK" sz="1200">
                  <a:solidFill>
                    <a:schemeClr val="bg1"/>
                  </a:solidFill>
                  <a:latin typeface="Century Gothic" panose="020B0502020202020204" pitchFamily="34" charset="0"/>
                </a:rPr>
                <a:t>CULTURE</a:t>
              </a:r>
            </a:p>
          </p:txBody>
        </p:sp>
        <p:cxnSp>
          <p:nvCxnSpPr>
            <p:cNvPr id="197" name="Straight Connector 196">
              <a:extLst>
                <a:ext uri="{FF2B5EF4-FFF2-40B4-BE49-F238E27FC236}">
                  <a16:creationId xmlns:a16="http://schemas.microsoft.com/office/drawing/2014/main" id="{3066CB6B-2A17-44B6-A269-A97509A6BAEB}"/>
                </a:ext>
              </a:extLst>
            </p:cNvPr>
            <p:cNvCxnSpPr>
              <a:cxnSpLocks/>
            </p:cNvCxnSpPr>
            <p:nvPr/>
          </p:nvCxnSpPr>
          <p:spPr>
            <a:xfrm>
              <a:off x="8736077"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6DB01861-B1A0-4A19-BA5A-42D40E5E8632}"/>
                </a:ext>
              </a:extLst>
            </p:cNvPr>
            <p:cNvSpPr txBox="1"/>
            <p:nvPr/>
          </p:nvSpPr>
          <p:spPr>
            <a:xfrm>
              <a:off x="10294836" y="5734050"/>
              <a:ext cx="1085942" cy="369332"/>
            </a:xfrm>
            <a:prstGeom prst="rect">
              <a:avLst/>
            </a:prstGeom>
            <a:noFill/>
            <a:ln>
              <a:noFill/>
            </a:ln>
          </p:spPr>
          <p:txBody>
            <a:bodyPr wrap="square" lIns="0" tIns="0" rIns="0" bIns="0" rtlCol="0">
              <a:spAutoFit/>
            </a:bodyPr>
            <a:lstStyle/>
            <a:p>
              <a:r>
                <a:rPr lang="sk-SK" sz="1200">
                  <a:solidFill>
                    <a:schemeClr val="bg1"/>
                  </a:solidFill>
                  <a:latin typeface="Century Gothic" panose="020B0502020202020204" pitchFamily="34" charset="0"/>
                </a:rPr>
                <a:t>INDUSTRY</a:t>
              </a:r>
            </a:p>
            <a:p>
              <a:r>
                <a:rPr lang="sk-SK" sz="1200">
                  <a:solidFill>
                    <a:schemeClr val="bg1"/>
                  </a:solidFill>
                  <a:latin typeface="Century Gothic" panose="020B0502020202020204" pitchFamily="34" charset="0"/>
                </a:rPr>
                <a:t>EXPERIENCE</a:t>
              </a:r>
            </a:p>
          </p:txBody>
        </p:sp>
        <p:cxnSp>
          <p:nvCxnSpPr>
            <p:cNvPr id="199" name="Straight Connector 198">
              <a:extLst>
                <a:ext uri="{FF2B5EF4-FFF2-40B4-BE49-F238E27FC236}">
                  <a16:creationId xmlns:a16="http://schemas.microsoft.com/office/drawing/2014/main" id="{B2246189-97FB-4475-8347-849B56E9CFBB}"/>
                </a:ext>
              </a:extLst>
            </p:cNvPr>
            <p:cNvCxnSpPr>
              <a:cxnSpLocks/>
            </p:cNvCxnSpPr>
            <p:nvPr/>
          </p:nvCxnSpPr>
          <p:spPr>
            <a:xfrm>
              <a:off x="10294836" y="5640961"/>
              <a:ext cx="1353312"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83020CA0-07C4-47E8-A098-22D6A99EC9A0}"/>
                </a:ext>
              </a:extLst>
            </p:cNvPr>
            <p:cNvGrpSpPr/>
            <p:nvPr/>
          </p:nvGrpSpPr>
          <p:grpSpPr>
            <a:xfrm>
              <a:off x="4071743" y="5028513"/>
              <a:ext cx="496315" cy="483199"/>
              <a:chOff x="2827687" y="2375038"/>
              <a:chExt cx="496315" cy="483199"/>
            </a:xfrm>
          </p:grpSpPr>
          <p:sp>
            <p:nvSpPr>
              <p:cNvPr id="218" name="Freeform: Shape 217">
                <a:extLst>
                  <a:ext uri="{FF2B5EF4-FFF2-40B4-BE49-F238E27FC236}">
                    <a16:creationId xmlns:a16="http://schemas.microsoft.com/office/drawing/2014/main" id="{FF357B58-E446-40F8-8801-BB37D9E1EDD9}"/>
                  </a:ext>
                </a:extLst>
              </p:cNvPr>
              <p:cNvSpPr/>
              <p:nvPr/>
            </p:nvSpPr>
            <p:spPr>
              <a:xfrm>
                <a:off x="3008517" y="2375038"/>
                <a:ext cx="130594" cy="483199"/>
              </a:xfrm>
              <a:custGeom>
                <a:avLst/>
                <a:gdLst>
                  <a:gd name="connsiteX0" fmla="*/ 102108 w 95250"/>
                  <a:gd name="connsiteY0" fmla="*/ 177070 h 352425"/>
                  <a:gd name="connsiteX1" fmla="*/ 51054 w 95250"/>
                  <a:gd name="connsiteY1" fmla="*/ 354140 h 352425"/>
                  <a:gd name="connsiteX2" fmla="*/ 0 w 95250"/>
                  <a:gd name="connsiteY2" fmla="*/ 177070 h 352425"/>
                  <a:gd name="connsiteX3" fmla="*/ 51054 w 95250"/>
                  <a:gd name="connsiteY3" fmla="*/ 0 h 352425"/>
                  <a:gd name="connsiteX4" fmla="*/ 102108 w 95250"/>
                  <a:gd name="connsiteY4" fmla="*/ 17707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52425">
                    <a:moveTo>
                      <a:pt x="102108" y="177070"/>
                    </a:moveTo>
                    <a:cubicBezTo>
                      <a:pt x="102108" y="274863"/>
                      <a:pt x="79250" y="354140"/>
                      <a:pt x="51054" y="354140"/>
                    </a:cubicBezTo>
                    <a:cubicBezTo>
                      <a:pt x="22858" y="354140"/>
                      <a:pt x="0" y="274863"/>
                      <a:pt x="0" y="177070"/>
                    </a:cubicBezTo>
                    <a:cubicBezTo>
                      <a:pt x="0" y="79277"/>
                      <a:pt x="22858" y="0"/>
                      <a:pt x="51054" y="0"/>
                    </a:cubicBezTo>
                    <a:cubicBezTo>
                      <a:pt x="79250" y="0"/>
                      <a:pt x="102108" y="79277"/>
                      <a:pt x="102108" y="177070"/>
                    </a:cubicBezTo>
                    <a:close/>
                  </a:path>
                </a:pathLst>
              </a:custGeom>
              <a:noFill/>
              <a:ln w="12700" cap="flat">
                <a:solidFill>
                  <a:srgbClr val="C00000"/>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1409FB43-A4F7-4025-82C1-6ABAD2997CEB}"/>
                  </a:ext>
                </a:extLst>
              </p:cNvPr>
              <p:cNvSpPr/>
              <p:nvPr/>
            </p:nvSpPr>
            <p:spPr>
              <a:xfrm>
                <a:off x="2827687" y="2458076"/>
                <a:ext cx="496258" cy="313426"/>
              </a:xfrm>
              <a:custGeom>
                <a:avLst/>
                <a:gdLst>
                  <a:gd name="connsiteX0" fmla="*/ 202936 w 361950"/>
                  <a:gd name="connsiteY0" fmla="*/ 69482 h 228600"/>
                  <a:gd name="connsiteX1" fmla="*/ 345771 w 361950"/>
                  <a:gd name="connsiteY1" fmla="*/ 185924 h 228600"/>
                  <a:gd name="connsiteX2" fmla="*/ 162869 w 361950"/>
                  <a:gd name="connsiteY2" fmla="*/ 163401 h 228600"/>
                  <a:gd name="connsiteX3" fmla="*/ 20034 w 361950"/>
                  <a:gd name="connsiteY3" fmla="*/ 46959 h 228600"/>
                  <a:gd name="connsiteX4" fmla="*/ 202936 w 361950"/>
                  <a:gd name="connsiteY4" fmla="*/ 69482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202936" y="69482"/>
                    </a:moveTo>
                    <a:cubicBezTo>
                      <a:pt x="292886" y="107856"/>
                      <a:pt x="356835" y="159989"/>
                      <a:pt x="345771" y="185924"/>
                    </a:cubicBezTo>
                    <a:cubicBezTo>
                      <a:pt x="334707" y="211859"/>
                      <a:pt x="252819" y="201775"/>
                      <a:pt x="162869" y="163401"/>
                    </a:cubicBezTo>
                    <a:cubicBezTo>
                      <a:pt x="72919" y="125027"/>
                      <a:pt x="8969" y="72895"/>
                      <a:pt x="20034" y="46959"/>
                    </a:cubicBezTo>
                    <a:cubicBezTo>
                      <a:pt x="31098" y="21024"/>
                      <a:pt x="112986" y="31108"/>
                      <a:pt x="202936" y="69482"/>
                    </a:cubicBezTo>
                    <a:close/>
                  </a:path>
                </a:pathLst>
              </a:custGeom>
              <a:noFill/>
              <a:ln w="12700" cap="flat">
                <a:solidFill>
                  <a:srgbClr val="C00000"/>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7996E84C-42A9-4567-80E3-22ED666686E5}"/>
                  </a:ext>
                </a:extLst>
              </p:cNvPr>
              <p:cNvSpPr/>
              <p:nvPr/>
            </p:nvSpPr>
            <p:spPr>
              <a:xfrm>
                <a:off x="2827744" y="2458188"/>
                <a:ext cx="496258" cy="313426"/>
              </a:xfrm>
              <a:custGeom>
                <a:avLst/>
                <a:gdLst>
                  <a:gd name="connsiteX0" fmla="*/ 345771 w 361950"/>
                  <a:gd name="connsiteY0" fmla="*/ 46959 h 228600"/>
                  <a:gd name="connsiteX1" fmla="*/ 202936 w 361950"/>
                  <a:gd name="connsiteY1" fmla="*/ 163401 h 228600"/>
                  <a:gd name="connsiteX2" fmla="*/ 20034 w 361950"/>
                  <a:gd name="connsiteY2" fmla="*/ 185924 h 228600"/>
                  <a:gd name="connsiteX3" fmla="*/ 162869 w 361950"/>
                  <a:gd name="connsiteY3" fmla="*/ 69482 h 228600"/>
                  <a:gd name="connsiteX4" fmla="*/ 345771 w 361950"/>
                  <a:gd name="connsiteY4" fmla="*/ 4695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345771" y="46959"/>
                    </a:moveTo>
                    <a:cubicBezTo>
                      <a:pt x="356835" y="72894"/>
                      <a:pt x="292886" y="125027"/>
                      <a:pt x="202936" y="163401"/>
                    </a:cubicBezTo>
                    <a:cubicBezTo>
                      <a:pt x="112986" y="201775"/>
                      <a:pt x="31098" y="211859"/>
                      <a:pt x="20034" y="185924"/>
                    </a:cubicBezTo>
                    <a:cubicBezTo>
                      <a:pt x="8969" y="159989"/>
                      <a:pt x="72919" y="107856"/>
                      <a:pt x="162869" y="69482"/>
                    </a:cubicBezTo>
                    <a:cubicBezTo>
                      <a:pt x="252819" y="31108"/>
                      <a:pt x="334707" y="21025"/>
                      <a:pt x="345771" y="46959"/>
                    </a:cubicBezTo>
                    <a:close/>
                  </a:path>
                </a:pathLst>
              </a:custGeom>
              <a:noFill/>
              <a:ln w="12700" cap="flat">
                <a:solidFill>
                  <a:srgbClr val="C00000"/>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368EB46C-7D33-4E35-9F44-E479E9F1E28E}"/>
                  </a:ext>
                </a:extLst>
              </p:cNvPr>
              <p:cNvSpPr/>
              <p:nvPr/>
            </p:nvSpPr>
            <p:spPr>
              <a:xfrm>
                <a:off x="3047173" y="2586469"/>
                <a:ext cx="52238" cy="52238"/>
              </a:xfrm>
              <a:custGeom>
                <a:avLst/>
                <a:gdLst>
                  <a:gd name="connsiteX0" fmla="*/ 45720 w 38100"/>
                  <a:gd name="connsiteY0" fmla="*/ 22860 h 38100"/>
                  <a:gd name="connsiteX1" fmla="*/ 22860 w 38100"/>
                  <a:gd name="connsiteY1" fmla="*/ 45720 h 38100"/>
                  <a:gd name="connsiteX2" fmla="*/ 0 w 38100"/>
                  <a:gd name="connsiteY2" fmla="*/ 22860 h 38100"/>
                  <a:gd name="connsiteX3" fmla="*/ 22860 w 38100"/>
                  <a:gd name="connsiteY3" fmla="*/ 0 h 38100"/>
                  <a:gd name="connsiteX4" fmla="*/ 45720 w 38100"/>
                  <a:gd name="connsiteY4" fmla="*/ 22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5746AEDE-332A-4521-8A5A-3F6D6C2C30E0}"/>
                  </a:ext>
                </a:extLst>
              </p:cNvPr>
              <p:cNvSpPr/>
              <p:nvPr/>
            </p:nvSpPr>
            <p:spPr>
              <a:xfrm>
                <a:off x="2930421" y="249048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78D24538-B4AC-429A-BCAD-E7D7BE03BD69}"/>
                  </a:ext>
                </a:extLst>
              </p:cNvPr>
              <p:cNvSpPr/>
              <p:nvPr/>
            </p:nvSpPr>
            <p:spPr>
              <a:xfrm>
                <a:off x="3250508" y="2570276"/>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BEBB0543-EBCB-4E57-AA6B-A51B4D53AB16}"/>
                  </a:ext>
                </a:extLst>
              </p:cNvPr>
              <p:cNvSpPr/>
              <p:nvPr/>
            </p:nvSpPr>
            <p:spPr>
              <a:xfrm>
                <a:off x="3102675" y="280051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a:p>
            </p:txBody>
          </p:sp>
        </p:grpSp>
        <p:grpSp>
          <p:nvGrpSpPr>
            <p:cNvPr id="201" name="Group 200">
              <a:extLst>
                <a:ext uri="{FF2B5EF4-FFF2-40B4-BE49-F238E27FC236}">
                  <a16:creationId xmlns:a16="http://schemas.microsoft.com/office/drawing/2014/main" id="{0DBD7CF9-0ADD-4A98-B1E9-2940C352C566}"/>
                </a:ext>
              </a:extLst>
            </p:cNvPr>
            <p:cNvGrpSpPr/>
            <p:nvPr/>
          </p:nvGrpSpPr>
          <p:grpSpPr>
            <a:xfrm>
              <a:off x="5767871" y="5050312"/>
              <a:ext cx="261189" cy="482675"/>
              <a:chOff x="6265015" y="5709762"/>
              <a:chExt cx="261189" cy="482675"/>
            </a:xfrm>
          </p:grpSpPr>
          <p:sp>
            <p:nvSpPr>
              <p:cNvPr id="214" name="Freeform: Shape 213">
                <a:extLst>
                  <a:ext uri="{FF2B5EF4-FFF2-40B4-BE49-F238E27FC236}">
                    <a16:creationId xmlns:a16="http://schemas.microsoft.com/office/drawing/2014/main" id="{BDDAB70E-6DBF-4836-BE7B-0FC3DF707BD2}"/>
                  </a:ext>
                </a:extLst>
              </p:cNvPr>
              <p:cNvSpPr/>
              <p:nvPr/>
            </p:nvSpPr>
            <p:spPr>
              <a:xfrm>
                <a:off x="6265015" y="5709762"/>
                <a:ext cx="261189" cy="352604"/>
              </a:xfrm>
              <a:custGeom>
                <a:avLst/>
                <a:gdLst>
                  <a:gd name="connsiteX0" fmla="*/ 192024 w 190500"/>
                  <a:gd name="connsiteY0" fmla="*/ 95917 h 257175"/>
                  <a:gd name="connsiteX1" fmla="*/ 188214 w 190500"/>
                  <a:gd name="connsiteY1" fmla="*/ 122682 h 257175"/>
                  <a:gd name="connsiteX2" fmla="*/ 187643 w 190500"/>
                  <a:gd name="connsiteY2" fmla="*/ 124492 h 257175"/>
                  <a:gd name="connsiteX3" fmla="*/ 180118 w 190500"/>
                  <a:gd name="connsiteY3" fmla="*/ 142208 h 257175"/>
                  <a:gd name="connsiteX4" fmla="*/ 144780 w 190500"/>
                  <a:gd name="connsiteY4" fmla="*/ 261747 h 257175"/>
                  <a:gd name="connsiteX5" fmla="*/ 47339 w 190500"/>
                  <a:gd name="connsiteY5" fmla="*/ 261747 h 257175"/>
                  <a:gd name="connsiteX6" fmla="*/ 12192 w 190500"/>
                  <a:gd name="connsiteY6" fmla="*/ 142780 h 257175"/>
                  <a:gd name="connsiteX7" fmla="*/ 4191 w 190500"/>
                  <a:gd name="connsiteY7" fmla="*/ 123825 h 257175"/>
                  <a:gd name="connsiteX8" fmla="*/ 3810 w 190500"/>
                  <a:gd name="connsiteY8" fmla="*/ 122777 h 257175"/>
                  <a:gd name="connsiteX9" fmla="*/ 0 w 190500"/>
                  <a:gd name="connsiteY9" fmla="*/ 96012 h 257175"/>
                  <a:gd name="connsiteX10" fmla="*/ 96012 w 190500"/>
                  <a:gd name="connsiteY10" fmla="*/ 0 h 257175"/>
                  <a:gd name="connsiteX11" fmla="*/ 192024 w 190500"/>
                  <a:gd name="connsiteY11" fmla="*/ 9591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257175">
                    <a:moveTo>
                      <a:pt x="192024" y="95917"/>
                    </a:moveTo>
                    <a:cubicBezTo>
                      <a:pt x="192024" y="105251"/>
                      <a:pt x="190691" y="114205"/>
                      <a:pt x="188214" y="122682"/>
                    </a:cubicBezTo>
                    <a:cubicBezTo>
                      <a:pt x="188024" y="123254"/>
                      <a:pt x="187833" y="123921"/>
                      <a:pt x="187643" y="124492"/>
                    </a:cubicBezTo>
                    <a:cubicBezTo>
                      <a:pt x="187643" y="124492"/>
                      <a:pt x="182594" y="136017"/>
                      <a:pt x="180118" y="142208"/>
                    </a:cubicBezTo>
                    <a:cubicBezTo>
                      <a:pt x="159734" y="193834"/>
                      <a:pt x="144780" y="261747"/>
                      <a:pt x="144780" y="261747"/>
                    </a:cubicBezTo>
                    <a:lnTo>
                      <a:pt x="47339" y="261747"/>
                    </a:lnTo>
                    <a:cubicBezTo>
                      <a:pt x="47339" y="261747"/>
                      <a:pt x="32480" y="194310"/>
                      <a:pt x="12192" y="142780"/>
                    </a:cubicBezTo>
                    <a:cubicBezTo>
                      <a:pt x="9525" y="136112"/>
                      <a:pt x="6858" y="129731"/>
                      <a:pt x="4191" y="123825"/>
                    </a:cubicBezTo>
                    <a:cubicBezTo>
                      <a:pt x="4001" y="123539"/>
                      <a:pt x="3905" y="123158"/>
                      <a:pt x="3810" y="122777"/>
                    </a:cubicBezTo>
                    <a:cubicBezTo>
                      <a:pt x="1334" y="114300"/>
                      <a:pt x="0" y="105347"/>
                      <a:pt x="0" y="96012"/>
                    </a:cubicBezTo>
                    <a:cubicBezTo>
                      <a:pt x="0" y="42958"/>
                      <a:pt x="43053" y="0"/>
                      <a:pt x="96012" y="0"/>
                    </a:cubicBezTo>
                    <a:cubicBezTo>
                      <a:pt x="149066" y="-95"/>
                      <a:pt x="192024" y="42863"/>
                      <a:pt x="192024" y="95917"/>
                    </a:cubicBezTo>
                    <a:close/>
                  </a:path>
                </a:pathLst>
              </a:custGeom>
              <a:noFill/>
              <a:ln w="12700" cap="flat">
                <a:solidFill>
                  <a:srgbClr val="C00000"/>
                </a:solidFill>
                <a:prstDash val="solid"/>
                <a:round/>
              </a:ln>
            </p:spPr>
            <p:txBody>
              <a:bodyPr rtlCol="0" anchor="ctr"/>
              <a:lstStyle/>
              <a:p>
                <a:endParaRPr lang="en-GB"/>
              </a:p>
            </p:txBody>
          </p:sp>
          <p:sp>
            <p:nvSpPr>
              <p:cNvPr id="215" name="Freeform: Shape 214">
                <a:extLst>
                  <a:ext uri="{FF2B5EF4-FFF2-40B4-BE49-F238E27FC236}">
                    <a16:creationId xmlns:a16="http://schemas.microsoft.com/office/drawing/2014/main" id="{6A622717-223F-465C-AA26-CD9E2EA09C62}"/>
                  </a:ext>
                </a:extLst>
              </p:cNvPr>
              <p:cNvSpPr/>
              <p:nvPr/>
            </p:nvSpPr>
            <p:spPr>
              <a:xfrm>
                <a:off x="6329920" y="6102851"/>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216" name="Freeform: Shape 215">
                <a:extLst>
                  <a:ext uri="{FF2B5EF4-FFF2-40B4-BE49-F238E27FC236}">
                    <a16:creationId xmlns:a16="http://schemas.microsoft.com/office/drawing/2014/main" id="{DB5AE462-632F-4D77-A740-F5DFD9674B3D}"/>
                  </a:ext>
                </a:extLst>
              </p:cNvPr>
              <p:cNvSpPr/>
              <p:nvPr/>
            </p:nvSpPr>
            <p:spPr>
              <a:xfrm>
                <a:off x="6329790" y="6141115"/>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a:p>
            </p:txBody>
          </p:sp>
          <p:sp>
            <p:nvSpPr>
              <p:cNvPr id="217" name="Freeform: Shape 216">
                <a:extLst>
                  <a:ext uri="{FF2B5EF4-FFF2-40B4-BE49-F238E27FC236}">
                    <a16:creationId xmlns:a16="http://schemas.microsoft.com/office/drawing/2014/main" id="{F12B176C-0F77-49A2-9AE0-7C2EA34C34B1}"/>
                  </a:ext>
                </a:extLst>
              </p:cNvPr>
              <p:cNvSpPr/>
              <p:nvPr/>
            </p:nvSpPr>
            <p:spPr>
              <a:xfrm>
                <a:off x="6367139" y="6179378"/>
                <a:ext cx="52238" cy="13059"/>
              </a:xfrm>
              <a:custGeom>
                <a:avLst/>
                <a:gdLst>
                  <a:gd name="connsiteX0" fmla="*/ 0 w 38100"/>
                  <a:gd name="connsiteY0" fmla="*/ 0 h 0"/>
                  <a:gd name="connsiteX1" fmla="*/ 42958 w 38100"/>
                  <a:gd name="connsiteY1" fmla="*/ 0 h 0"/>
                </a:gdLst>
                <a:ahLst/>
                <a:cxnLst>
                  <a:cxn ang="0">
                    <a:pos x="connsiteX0" y="connsiteY0"/>
                  </a:cxn>
                  <a:cxn ang="0">
                    <a:pos x="connsiteX1" y="connsiteY1"/>
                  </a:cxn>
                </a:cxnLst>
                <a:rect l="l" t="t" r="r" b="b"/>
                <a:pathLst>
                  <a:path w="38100">
                    <a:moveTo>
                      <a:pt x="0" y="0"/>
                    </a:moveTo>
                    <a:lnTo>
                      <a:pt x="42958" y="0"/>
                    </a:lnTo>
                  </a:path>
                </a:pathLst>
              </a:custGeom>
              <a:ln w="12700" cap="rnd">
                <a:solidFill>
                  <a:srgbClr val="C00000"/>
                </a:solidFill>
                <a:prstDash val="solid"/>
                <a:round/>
              </a:ln>
            </p:spPr>
            <p:txBody>
              <a:bodyPr rtlCol="0" anchor="ctr"/>
              <a:lstStyle/>
              <a:p>
                <a:endParaRPr lang="en-GB"/>
              </a:p>
            </p:txBody>
          </p:sp>
        </p:grpSp>
        <p:grpSp>
          <p:nvGrpSpPr>
            <p:cNvPr id="202" name="Group 201">
              <a:extLst>
                <a:ext uri="{FF2B5EF4-FFF2-40B4-BE49-F238E27FC236}">
                  <a16:creationId xmlns:a16="http://schemas.microsoft.com/office/drawing/2014/main" id="{6DDF7337-6216-478A-9F81-E680BE766BEE}"/>
                </a:ext>
              </a:extLst>
            </p:cNvPr>
            <p:cNvGrpSpPr/>
            <p:nvPr/>
          </p:nvGrpSpPr>
          <p:grpSpPr>
            <a:xfrm>
              <a:off x="7212482" y="5116791"/>
              <a:ext cx="440787" cy="436990"/>
              <a:chOff x="6443026" y="2417970"/>
              <a:chExt cx="440787" cy="436990"/>
            </a:xfrm>
          </p:grpSpPr>
          <p:sp>
            <p:nvSpPr>
              <p:cNvPr id="208" name="Freeform: Shape 207">
                <a:extLst>
                  <a:ext uri="{FF2B5EF4-FFF2-40B4-BE49-F238E27FC236}">
                    <a16:creationId xmlns:a16="http://schemas.microsoft.com/office/drawing/2014/main" id="{32379603-FB24-48E0-879A-FCB35F8415D5}"/>
                  </a:ext>
                </a:extLst>
              </p:cNvPr>
              <p:cNvSpPr/>
              <p:nvPr/>
            </p:nvSpPr>
            <p:spPr>
              <a:xfrm>
                <a:off x="6443026" y="2417970"/>
                <a:ext cx="65476" cy="65476"/>
              </a:xfrm>
              <a:custGeom>
                <a:avLst/>
                <a:gdLst>
                  <a:gd name="connsiteX0" fmla="*/ 0 w 65476"/>
                  <a:gd name="connsiteY0" fmla="*/ 70715 h 65476"/>
                  <a:gd name="connsiteX1" fmla="*/ 0 w 65476"/>
                  <a:gd name="connsiteY1" fmla="*/ 0 h 65476"/>
                  <a:gd name="connsiteX2" fmla="*/ 68226 w 65476"/>
                  <a:gd name="connsiteY2" fmla="*/ 0 h 65476"/>
                </a:gdLst>
                <a:ahLst/>
                <a:cxnLst>
                  <a:cxn ang="0">
                    <a:pos x="connsiteX0" y="connsiteY0"/>
                  </a:cxn>
                  <a:cxn ang="0">
                    <a:pos x="connsiteX1" y="connsiteY1"/>
                  </a:cxn>
                  <a:cxn ang="0">
                    <a:pos x="connsiteX2" y="connsiteY2"/>
                  </a:cxn>
                </a:cxnLst>
                <a:rect l="l" t="t" r="r" b="b"/>
                <a:pathLst>
                  <a:path w="65476" h="65476">
                    <a:moveTo>
                      <a:pt x="0" y="70715"/>
                    </a:moveTo>
                    <a:lnTo>
                      <a:pt x="0" y="0"/>
                    </a:lnTo>
                    <a:lnTo>
                      <a:pt x="68226" y="0"/>
                    </a:lnTo>
                  </a:path>
                </a:pathLst>
              </a:custGeom>
              <a:noFill/>
              <a:ln w="12700" cap="flat">
                <a:solidFill>
                  <a:srgbClr val="C00000"/>
                </a:solidFill>
                <a:prstDash val="solid"/>
                <a:round/>
              </a:ln>
            </p:spPr>
            <p:txBody>
              <a:bodyPr rtlCol="0" anchor="ctr"/>
              <a:lstStyle/>
              <a:p>
                <a:endParaRPr lang="en-GB"/>
              </a:p>
            </p:txBody>
          </p:sp>
          <p:sp>
            <p:nvSpPr>
              <p:cNvPr id="209" name="Freeform: Shape 208">
                <a:extLst>
                  <a:ext uri="{FF2B5EF4-FFF2-40B4-BE49-F238E27FC236}">
                    <a16:creationId xmlns:a16="http://schemas.microsoft.com/office/drawing/2014/main" id="{C1BA2724-8BAA-4953-96D4-D195C4A9605F}"/>
                  </a:ext>
                </a:extLst>
              </p:cNvPr>
              <p:cNvSpPr/>
              <p:nvPr/>
            </p:nvSpPr>
            <p:spPr>
              <a:xfrm>
                <a:off x="6815849" y="2417970"/>
                <a:ext cx="65476" cy="65476"/>
              </a:xfrm>
              <a:custGeom>
                <a:avLst/>
                <a:gdLst>
                  <a:gd name="connsiteX0" fmla="*/ 0 w 65476"/>
                  <a:gd name="connsiteY0" fmla="*/ 0 h 65476"/>
                  <a:gd name="connsiteX1" fmla="*/ 70846 w 65476"/>
                  <a:gd name="connsiteY1" fmla="*/ 0 h 65476"/>
                  <a:gd name="connsiteX2" fmla="*/ 70846 w 65476"/>
                  <a:gd name="connsiteY2" fmla="*/ 68226 h 65476"/>
                </a:gdLst>
                <a:ahLst/>
                <a:cxnLst>
                  <a:cxn ang="0">
                    <a:pos x="connsiteX0" y="connsiteY0"/>
                  </a:cxn>
                  <a:cxn ang="0">
                    <a:pos x="connsiteX1" y="connsiteY1"/>
                  </a:cxn>
                  <a:cxn ang="0">
                    <a:pos x="connsiteX2" y="connsiteY2"/>
                  </a:cxn>
                </a:cxnLst>
                <a:rect l="l" t="t" r="r" b="b"/>
                <a:pathLst>
                  <a:path w="65476" h="65476">
                    <a:moveTo>
                      <a:pt x="0" y="0"/>
                    </a:moveTo>
                    <a:lnTo>
                      <a:pt x="70846" y="0"/>
                    </a:lnTo>
                    <a:lnTo>
                      <a:pt x="70846" y="68226"/>
                    </a:lnTo>
                  </a:path>
                </a:pathLst>
              </a:custGeom>
              <a:noFill/>
              <a:ln w="12700" cap="flat">
                <a:solidFill>
                  <a:srgbClr val="C00000"/>
                </a:solidFill>
                <a:prstDash val="solid"/>
                <a:round/>
              </a:ln>
            </p:spPr>
            <p:txBody>
              <a:bodyPr rtlCol="0" anchor="ctr"/>
              <a:lstStyle/>
              <a:p>
                <a:endParaRPr lang="en-GB"/>
              </a:p>
            </p:txBody>
          </p:sp>
          <p:sp>
            <p:nvSpPr>
              <p:cNvPr id="210" name="Freeform: Shape 209">
                <a:extLst>
                  <a:ext uri="{FF2B5EF4-FFF2-40B4-BE49-F238E27FC236}">
                    <a16:creationId xmlns:a16="http://schemas.microsoft.com/office/drawing/2014/main" id="{67FDD4E7-D14D-45C6-93F6-A08C1E40E870}"/>
                  </a:ext>
                </a:extLst>
              </p:cNvPr>
              <p:cNvSpPr/>
              <p:nvPr/>
            </p:nvSpPr>
            <p:spPr>
              <a:xfrm>
                <a:off x="6818337" y="2786996"/>
                <a:ext cx="65476" cy="65476"/>
              </a:xfrm>
              <a:custGeom>
                <a:avLst/>
                <a:gdLst>
                  <a:gd name="connsiteX0" fmla="*/ 68357 w 65476"/>
                  <a:gd name="connsiteY0" fmla="*/ 0 h 65476"/>
                  <a:gd name="connsiteX1" fmla="*/ 68357 w 65476"/>
                  <a:gd name="connsiteY1" fmla="*/ 70715 h 65476"/>
                  <a:gd name="connsiteX2" fmla="*/ 0 w 65476"/>
                  <a:gd name="connsiteY2" fmla="*/ 70715 h 65476"/>
                </a:gdLst>
                <a:ahLst/>
                <a:cxnLst>
                  <a:cxn ang="0">
                    <a:pos x="connsiteX0" y="connsiteY0"/>
                  </a:cxn>
                  <a:cxn ang="0">
                    <a:pos x="connsiteX1" y="connsiteY1"/>
                  </a:cxn>
                  <a:cxn ang="0">
                    <a:pos x="connsiteX2" y="connsiteY2"/>
                  </a:cxn>
                </a:cxnLst>
                <a:rect l="l" t="t" r="r" b="b"/>
                <a:pathLst>
                  <a:path w="65476" h="65476">
                    <a:moveTo>
                      <a:pt x="68357" y="0"/>
                    </a:moveTo>
                    <a:lnTo>
                      <a:pt x="68357" y="70715"/>
                    </a:lnTo>
                    <a:lnTo>
                      <a:pt x="0" y="70715"/>
                    </a:lnTo>
                  </a:path>
                </a:pathLst>
              </a:custGeom>
              <a:noFill/>
              <a:ln w="12700" cap="flat">
                <a:solidFill>
                  <a:srgbClr val="C00000"/>
                </a:solidFill>
                <a:prstDash val="solid"/>
                <a:round/>
              </a:ln>
            </p:spPr>
            <p:txBody>
              <a:bodyPr rtlCol="0" anchor="ctr"/>
              <a:lstStyle/>
              <a:p>
                <a:endParaRPr lang="en-GB"/>
              </a:p>
            </p:txBody>
          </p:sp>
          <p:sp>
            <p:nvSpPr>
              <p:cNvPr id="211" name="Freeform: Shape 210">
                <a:extLst>
                  <a:ext uri="{FF2B5EF4-FFF2-40B4-BE49-F238E27FC236}">
                    <a16:creationId xmlns:a16="http://schemas.microsoft.com/office/drawing/2014/main" id="{0D059148-B967-4C53-BF80-BEAED396595E}"/>
                  </a:ext>
                </a:extLst>
              </p:cNvPr>
              <p:cNvSpPr/>
              <p:nvPr/>
            </p:nvSpPr>
            <p:spPr>
              <a:xfrm>
                <a:off x="6443026" y="2789484"/>
                <a:ext cx="65476" cy="65476"/>
              </a:xfrm>
              <a:custGeom>
                <a:avLst/>
                <a:gdLst>
                  <a:gd name="connsiteX0" fmla="*/ 70846 w 65476"/>
                  <a:gd name="connsiteY0" fmla="*/ 68226 h 65476"/>
                  <a:gd name="connsiteX1" fmla="*/ 0 w 65476"/>
                  <a:gd name="connsiteY1" fmla="*/ 68226 h 65476"/>
                  <a:gd name="connsiteX2" fmla="*/ 0 w 65476"/>
                  <a:gd name="connsiteY2" fmla="*/ 0 h 65476"/>
                </a:gdLst>
                <a:ahLst/>
                <a:cxnLst>
                  <a:cxn ang="0">
                    <a:pos x="connsiteX0" y="connsiteY0"/>
                  </a:cxn>
                  <a:cxn ang="0">
                    <a:pos x="connsiteX1" y="connsiteY1"/>
                  </a:cxn>
                  <a:cxn ang="0">
                    <a:pos x="connsiteX2" y="connsiteY2"/>
                  </a:cxn>
                </a:cxnLst>
                <a:rect l="l" t="t" r="r" b="b"/>
                <a:pathLst>
                  <a:path w="65476" h="65476">
                    <a:moveTo>
                      <a:pt x="70846" y="68226"/>
                    </a:moveTo>
                    <a:lnTo>
                      <a:pt x="0" y="68226"/>
                    </a:lnTo>
                    <a:lnTo>
                      <a:pt x="0" y="0"/>
                    </a:lnTo>
                  </a:path>
                </a:pathLst>
              </a:custGeom>
              <a:noFill/>
              <a:ln w="12700" cap="flat">
                <a:solidFill>
                  <a:srgbClr val="C00000"/>
                </a:solidFill>
                <a:prstDash val="solid"/>
                <a:round/>
              </a:ln>
            </p:spPr>
            <p:txBody>
              <a:bodyPr rtlCol="0" anchor="ctr"/>
              <a:lstStyle/>
              <a:p>
                <a:endParaRPr lang="en-GB"/>
              </a:p>
            </p:txBody>
          </p:sp>
          <p:sp>
            <p:nvSpPr>
              <p:cNvPr id="212" name="Freeform: Shape 211">
                <a:extLst>
                  <a:ext uri="{FF2B5EF4-FFF2-40B4-BE49-F238E27FC236}">
                    <a16:creationId xmlns:a16="http://schemas.microsoft.com/office/drawing/2014/main" id="{0CE46723-2542-4873-A0D7-0E55EF98D62D}"/>
                  </a:ext>
                </a:extLst>
              </p:cNvPr>
              <p:cNvSpPr/>
              <p:nvPr/>
            </p:nvSpPr>
            <p:spPr>
              <a:xfrm>
                <a:off x="6554205" y="2635352"/>
                <a:ext cx="209525" cy="13095"/>
              </a:xfrm>
              <a:custGeom>
                <a:avLst/>
                <a:gdLst>
                  <a:gd name="connsiteX0" fmla="*/ 0 w 209524"/>
                  <a:gd name="connsiteY0" fmla="*/ 0 h 0"/>
                  <a:gd name="connsiteX1" fmla="*/ 222489 w 209524"/>
                  <a:gd name="connsiteY1" fmla="*/ 0 h 0"/>
                </a:gdLst>
                <a:ahLst/>
                <a:cxnLst>
                  <a:cxn ang="0">
                    <a:pos x="connsiteX0" y="connsiteY0"/>
                  </a:cxn>
                  <a:cxn ang="0">
                    <a:pos x="connsiteX1" y="connsiteY1"/>
                  </a:cxn>
                </a:cxnLst>
                <a:rect l="l" t="t" r="r" b="b"/>
                <a:pathLst>
                  <a:path w="209524">
                    <a:moveTo>
                      <a:pt x="0" y="0"/>
                    </a:moveTo>
                    <a:lnTo>
                      <a:pt x="222489" y="0"/>
                    </a:lnTo>
                  </a:path>
                </a:pathLst>
              </a:custGeom>
              <a:ln w="12700" cap="flat">
                <a:solidFill>
                  <a:srgbClr val="C00000"/>
                </a:solidFill>
                <a:prstDash val="solid"/>
                <a:round/>
              </a:ln>
            </p:spPr>
            <p:txBody>
              <a:bodyPr rtlCol="0" anchor="ctr"/>
              <a:lstStyle/>
              <a:p>
                <a:endParaRPr lang="en-GB"/>
              </a:p>
            </p:txBody>
          </p:sp>
          <p:sp>
            <p:nvSpPr>
              <p:cNvPr id="213" name="Freeform: Shape 212">
                <a:extLst>
                  <a:ext uri="{FF2B5EF4-FFF2-40B4-BE49-F238E27FC236}">
                    <a16:creationId xmlns:a16="http://schemas.microsoft.com/office/drawing/2014/main" id="{F0DCA160-6366-495B-A9FB-171950E48C15}"/>
                  </a:ext>
                </a:extLst>
              </p:cNvPr>
              <p:cNvSpPr/>
              <p:nvPr/>
            </p:nvSpPr>
            <p:spPr>
              <a:xfrm>
                <a:off x="6665515" y="2524173"/>
                <a:ext cx="13095" cy="209525"/>
              </a:xfrm>
              <a:custGeom>
                <a:avLst/>
                <a:gdLst>
                  <a:gd name="connsiteX0" fmla="*/ 0 w 0"/>
                  <a:gd name="connsiteY0" fmla="*/ 222358 h 209524"/>
                  <a:gd name="connsiteX1" fmla="*/ 0 w 0"/>
                  <a:gd name="connsiteY1" fmla="*/ 0 h 209524"/>
                </a:gdLst>
                <a:ahLst/>
                <a:cxnLst>
                  <a:cxn ang="0">
                    <a:pos x="connsiteX0" y="connsiteY0"/>
                  </a:cxn>
                  <a:cxn ang="0">
                    <a:pos x="connsiteX1" y="connsiteY1"/>
                  </a:cxn>
                </a:cxnLst>
                <a:rect l="l" t="t" r="r" b="b"/>
                <a:pathLst>
                  <a:path h="209524">
                    <a:moveTo>
                      <a:pt x="0" y="222358"/>
                    </a:moveTo>
                    <a:lnTo>
                      <a:pt x="0" y="0"/>
                    </a:lnTo>
                  </a:path>
                </a:pathLst>
              </a:custGeom>
              <a:ln w="12700" cap="flat">
                <a:solidFill>
                  <a:srgbClr val="C00000"/>
                </a:solidFill>
                <a:prstDash val="solid"/>
                <a:round/>
              </a:ln>
            </p:spPr>
            <p:txBody>
              <a:bodyPr rtlCol="0" anchor="ctr"/>
              <a:lstStyle/>
              <a:p>
                <a:endParaRPr lang="en-GB"/>
              </a:p>
            </p:txBody>
          </p:sp>
        </p:grpSp>
        <p:sp>
          <p:nvSpPr>
            <p:cNvPr id="203" name="Freeform: Shape 202">
              <a:extLst>
                <a:ext uri="{FF2B5EF4-FFF2-40B4-BE49-F238E27FC236}">
                  <a16:creationId xmlns:a16="http://schemas.microsoft.com/office/drawing/2014/main" id="{8AFA84D2-F1CC-48A2-9759-6D6A936367E2}"/>
                </a:ext>
              </a:extLst>
            </p:cNvPr>
            <p:cNvSpPr/>
            <p:nvPr/>
          </p:nvSpPr>
          <p:spPr>
            <a:xfrm>
              <a:off x="8714226" y="5132865"/>
              <a:ext cx="483199" cy="404842"/>
            </a:xfrm>
            <a:custGeom>
              <a:avLst/>
              <a:gdLst>
                <a:gd name="connsiteX0" fmla="*/ 348104 w 352425"/>
                <a:gd name="connsiteY0" fmla="*/ 128975 h 295275"/>
                <a:gd name="connsiteX1" fmla="*/ 178844 w 352425"/>
                <a:gd name="connsiteY1" fmla="*/ 295472 h 295275"/>
                <a:gd name="connsiteX2" fmla="*/ 9680 w 352425"/>
                <a:gd name="connsiteY2" fmla="*/ 128975 h 295275"/>
                <a:gd name="connsiteX3" fmla="*/ 56924 w 352425"/>
                <a:gd name="connsiteY3" fmla="*/ 7817 h 295275"/>
                <a:gd name="connsiteX4" fmla="*/ 178082 w 352425"/>
                <a:gd name="connsiteY4" fmla="*/ 55061 h 295275"/>
                <a:gd name="connsiteX5" fmla="*/ 179606 w 352425"/>
                <a:gd name="connsiteY5" fmla="*/ 55061 h 295275"/>
                <a:gd name="connsiteX6" fmla="*/ 300860 w 352425"/>
                <a:gd name="connsiteY6" fmla="*/ 7817 h 295275"/>
                <a:gd name="connsiteX7" fmla="*/ 348104 w 352425"/>
                <a:gd name="connsiteY7" fmla="*/ 1289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95275">
                  <a:moveTo>
                    <a:pt x="348104" y="128975"/>
                  </a:moveTo>
                  <a:cubicBezTo>
                    <a:pt x="298478" y="219462"/>
                    <a:pt x="178844" y="295472"/>
                    <a:pt x="178844" y="295472"/>
                  </a:cubicBezTo>
                  <a:cubicBezTo>
                    <a:pt x="178844" y="295472"/>
                    <a:pt x="60734" y="219843"/>
                    <a:pt x="9680" y="128975"/>
                  </a:cubicBezTo>
                  <a:cubicBezTo>
                    <a:pt x="-15180" y="84779"/>
                    <a:pt x="10442" y="28200"/>
                    <a:pt x="56924" y="7817"/>
                  </a:cubicBezTo>
                  <a:cubicBezTo>
                    <a:pt x="103502" y="-12567"/>
                    <a:pt x="157699" y="8579"/>
                    <a:pt x="178082" y="55061"/>
                  </a:cubicBezTo>
                  <a:cubicBezTo>
                    <a:pt x="178368" y="55632"/>
                    <a:pt x="179321" y="55632"/>
                    <a:pt x="179606" y="55061"/>
                  </a:cubicBezTo>
                  <a:cubicBezTo>
                    <a:pt x="199990" y="8484"/>
                    <a:pt x="254282" y="-12662"/>
                    <a:pt x="300860" y="7817"/>
                  </a:cubicBezTo>
                  <a:cubicBezTo>
                    <a:pt x="347342" y="28200"/>
                    <a:pt x="372488" y="84493"/>
                    <a:pt x="348104" y="128975"/>
                  </a:cubicBezTo>
                  <a:close/>
                </a:path>
              </a:pathLst>
            </a:custGeom>
            <a:noFill/>
            <a:ln w="12700" cap="flat">
              <a:solidFill>
                <a:srgbClr val="C00000"/>
              </a:solidFill>
              <a:prstDash val="solid"/>
              <a:miter/>
            </a:ln>
          </p:spPr>
          <p:txBody>
            <a:bodyPr rtlCol="0" anchor="ctr"/>
            <a:lstStyle/>
            <a:p>
              <a:endParaRPr lang="en-GB"/>
            </a:p>
          </p:txBody>
        </p:sp>
        <p:grpSp>
          <p:nvGrpSpPr>
            <p:cNvPr id="204" name="Group 203">
              <a:extLst>
                <a:ext uri="{FF2B5EF4-FFF2-40B4-BE49-F238E27FC236}">
                  <a16:creationId xmlns:a16="http://schemas.microsoft.com/office/drawing/2014/main" id="{D64FDAD6-66C9-49D1-89F0-0E719A7259A4}"/>
                </a:ext>
              </a:extLst>
            </p:cNvPr>
            <p:cNvGrpSpPr/>
            <p:nvPr/>
          </p:nvGrpSpPr>
          <p:grpSpPr>
            <a:xfrm>
              <a:off x="10287067" y="5139295"/>
              <a:ext cx="457080" cy="402882"/>
              <a:chOff x="5055450" y="4606241"/>
              <a:chExt cx="457080" cy="402882"/>
            </a:xfrm>
          </p:grpSpPr>
          <p:sp>
            <p:nvSpPr>
              <p:cNvPr id="205" name="Freeform: Shape 204">
                <a:extLst>
                  <a:ext uri="{FF2B5EF4-FFF2-40B4-BE49-F238E27FC236}">
                    <a16:creationId xmlns:a16="http://schemas.microsoft.com/office/drawing/2014/main" id="{3E304DCB-2A15-410F-8A23-C9DBC62CE395}"/>
                  </a:ext>
                </a:extLst>
              </p:cNvPr>
              <p:cNvSpPr/>
              <p:nvPr/>
            </p:nvSpPr>
            <p:spPr>
              <a:xfrm>
                <a:off x="5055450" y="4606241"/>
                <a:ext cx="457080" cy="222010"/>
              </a:xfrm>
              <a:custGeom>
                <a:avLst/>
                <a:gdLst>
                  <a:gd name="connsiteX0" fmla="*/ 0 w 333375"/>
                  <a:gd name="connsiteY0" fmla="*/ 166973 h 161925"/>
                  <a:gd name="connsiteX1" fmla="*/ 166973 w 333375"/>
                  <a:gd name="connsiteY1" fmla="*/ 0 h 161925"/>
                  <a:gd name="connsiteX2" fmla="*/ 334042 w 333375"/>
                  <a:gd name="connsiteY2" fmla="*/ 166973 h 161925"/>
                </a:gdLst>
                <a:ahLst/>
                <a:cxnLst>
                  <a:cxn ang="0">
                    <a:pos x="connsiteX0" y="connsiteY0"/>
                  </a:cxn>
                  <a:cxn ang="0">
                    <a:pos x="connsiteX1" y="connsiteY1"/>
                  </a:cxn>
                  <a:cxn ang="0">
                    <a:pos x="connsiteX2" y="connsiteY2"/>
                  </a:cxn>
                </a:cxnLst>
                <a:rect l="l" t="t" r="r" b="b"/>
                <a:pathLst>
                  <a:path w="333375" h="161925">
                    <a:moveTo>
                      <a:pt x="0" y="166973"/>
                    </a:moveTo>
                    <a:lnTo>
                      <a:pt x="166973" y="0"/>
                    </a:lnTo>
                    <a:lnTo>
                      <a:pt x="334042" y="166973"/>
                    </a:lnTo>
                  </a:path>
                </a:pathLst>
              </a:custGeom>
              <a:noFill/>
              <a:ln w="12700" cap="rnd">
                <a:solidFill>
                  <a:srgbClr val="C00000"/>
                </a:solid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BF773508-4081-44A4-9353-F34174209829}"/>
                  </a:ext>
                </a:extLst>
              </p:cNvPr>
              <p:cNvSpPr/>
              <p:nvPr/>
            </p:nvSpPr>
            <p:spPr>
              <a:xfrm>
                <a:off x="5055450" y="4696612"/>
                <a:ext cx="457080" cy="222010"/>
              </a:xfrm>
              <a:custGeom>
                <a:avLst/>
                <a:gdLst>
                  <a:gd name="connsiteX0" fmla="*/ 0 w 333375"/>
                  <a:gd name="connsiteY0" fmla="*/ 167069 h 161925"/>
                  <a:gd name="connsiteX1" fmla="*/ 166973 w 333375"/>
                  <a:gd name="connsiteY1" fmla="*/ 0 h 161925"/>
                  <a:gd name="connsiteX2" fmla="*/ 334042 w 333375"/>
                  <a:gd name="connsiteY2" fmla="*/ 167069 h 161925"/>
                </a:gdLst>
                <a:ahLst/>
                <a:cxnLst>
                  <a:cxn ang="0">
                    <a:pos x="connsiteX0" y="connsiteY0"/>
                  </a:cxn>
                  <a:cxn ang="0">
                    <a:pos x="connsiteX1" y="connsiteY1"/>
                  </a:cxn>
                  <a:cxn ang="0">
                    <a:pos x="connsiteX2" y="connsiteY2"/>
                  </a:cxn>
                </a:cxnLst>
                <a:rect l="l" t="t" r="r" b="b"/>
                <a:pathLst>
                  <a:path w="333375" h="161925">
                    <a:moveTo>
                      <a:pt x="0" y="167069"/>
                    </a:moveTo>
                    <a:lnTo>
                      <a:pt x="166973" y="0"/>
                    </a:lnTo>
                    <a:lnTo>
                      <a:pt x="334042" y="167069"/>
                    </a:lnTo>
                  </a:path>
                </a:pathLst>
              </a:custGeom>
              <a:noFill/>
              <a:ln w="12700" cap="rnd">
                <a:solidFill>
                  <a:srgbClr val="C00000"/>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F03C2970-226E-42A5-96D3-76701E9FF24F}"/>
                  </a:ext>
                </a:extLst>
              </p:cNvPr>
              <p:cNvSpPr/>
              <p:nvPr/>
            </p:nvSpPr>
            <p:spPr>
              <a:xfrm>
                <a:off x="5055450" y="4787113"/>
                <a:ext cx="457080" cy="222010"/>
              </a:xfrm>
              <a:custGeom>
                <a:avLst/>
                <a:gdLst>
                  <a:gd name="connsiteX0" fmla="*/ 0 w 333375"/>
                  <a:gd name="connsiteY0" fmla="*/ 167068 h 161925"/>
                  <a:gd name="connsiteX1" fmla="*/ 166973 w 333375"/>
                  <a:gd name="connsiteY1" fmla="*/ 0 h 161925"/>
                  <a:gd name="connsiteX2" fmla="*/ 334042 w 333375"/>
                  <a:gd name="connsiteY2" fmla="*/ 167068 h 161925"/>
                </a:gdLst>
                <a:ahLst/>
                <a:cxnLst>
                  <a:cxn ang="0">
                    <a:pos x="connsiteX0" y="connsiteY0"/>
                  </a:cxn>
                  <a:cxn ang="0">
                    <a:pos x="connsiteX1" y="connsiteY1"/>
                  </a:cxn>
                  <a:cxn ang="0">
                    <a:pos x="connsiteX2" y="connsiteY2"/>
                  </a:cxn>
                </a:cxnLst>
                <a:rect l="l" t="t" r="r" b="b"/>
                <a:pathLst>
                  <a:path w="333375" h="161925">
                    <a:moveTo>
                      <a:pt x="0" y="167068"/>
                    </a:moveTo>
                    <a:lnTo>
                      <a:pt x="166973" y="0"/>
                    </a:lnTo>
                    <a:lnTo>
                      <a:pt x="334042" y="167068"/>
                    </a:lnTo>
                  </a:path>
                </a:pathLst>
              </a:custGeom>
              <a:noFill/>
              <a:ln w="12700" cap="rnd">
                <a:solidFill>
                  <a:srgbClr val="C00000"/>
                </a:solidFill>
                <a:prstDash val="solid"/>
                <a:miter/>
              </a:ln>
            </p:spPr>
            <p:txBody>
              <a:bodyPr rtlCol="0" anchor="ctr"/>
              <a:lstStyle/>
              <a:p>
                <a:endParaRPr lang="en-GB"/>
              </a:p>
            </p:txBody>
          </p:sp>
        </p:grpSp>
      </p:grpSp>
      <p:grpSp>
        <p:nvGrpSpPr>
          <p:cNvPr id="83" name="Group 82">
            <a:extLst>
              <a:ext uri="{FF2B5EF4-FFF2-40B4-BE49-F238E27FC236}">
                <a16:creationId xmlns:a16="http://schemas.microsoft.com/office/drawing/2014/main" id="{81D64280-9176-D246-9E56-36650EE4BAF4}"/>
              </a:ext>
            </a:extLst>
          </p:cNvPr>
          <p:cNvGrpSpPr/>
          <p:nvPr userDrawn="1"/>
        </p:nvGrpSpPr>
        <p:grpSpPr>
          <a:xfrm>
            <a:off x="7596039" y="1562076"/>
            <a:ext cx="1370807" cy="709115"/>
            <a:chOff x="8085040" y="1993784"/>
            <a:chExt cx="1370807" cy="709115"/>
          </a:xfrm>
        </p:grpSpPr>
        <p:sp>
          <p:nvSpPr>
            <p:cNvPr id="84" name="TextBox 83">
              <a:extLst>
                <a:ext uri="{FF2B5EF4-FFF2-40B4-BE49-F238E27FC236}">
                  <a16:creationId xmlns:a16="http://schemas.microsoft.com/office/drawing/2014/main" id="{2072C038-2BB1-4945-919B-D9C285384CF1}"/>
                </a:ext>
              </a:extLst>
            </p:cNvPr>
            <p:cNvSpPr txBox="1"/>
            <p:nvPr/>
          </p:nvSpPr>
          <p:spPr>
            <a:xfrm>
              <a:off x="8140401" y="2518233"/>
              <a:ext cx="1315446" cy="184666"/>
            </a:xfrm>
            <a:prstGeom prst="rect">
              <a:avLst/>
            </a:prstGeom>
            <a:noFill/>
            <a:ln>
              <a:noFill/>
            </a:ln>
          </p:spPr>
          <p:txBody>
            <a:bodyPr wrap="square" lIns="0" tIns="0" rIns="0" bIns="0" rtlCol="0">
              <a:spAutoFit/>
            </a:bodyPr>
            <a:lstStyle/>
            <a:p>
              <a:pPr algn="l"/>
              <a:r>
                <a:rPr lang="sk-SK" sz="1200">
                  <a:solidFill>
                    <a:schemeClr val="bg1"/>
                  </a:solidFill>
                  <a:latin typeface="Century Gothic" panose="020B0502020202020204" pitchFamily="34" charset="0"/>
                </a:rPr>
                <a:t>EXPERIENCE</a:t>
              </a:r>
              <a:endParaRPr lang="en-GB" sz="1200">
                <a:solidFill>
                  <a:schemeClr val="bg1"/>
                </a:solidFill>
                <a:latin typeface="Century Gothic" panose="020B0502020202020204" pitchFamily="34" charset="0"/>
              </a:endParaRPr>
            </a:p>
          </p:txBody>
        </p:sp>
        <p:sp>
          <p:nvSpPr>
            <p:cNvPr id="85" name="TextBox 84">
              <a:extLst>
                <a:ext uri="{FF2B5EF4-FFF2-40B4-BE49-F238E27FC236}">
                  <a16:creationId xmlns:a16="http://schemas.microsoft.com/office/drawing/2014/main" id="{14A3064C-C907-F243-9739-529FF5459578}"/>
                </a:ext>
              </a:extLst>
            </p:cNvPr>
            <p:cNvSpPr txBox="1"/>
            <p:nvPr/>
          </p:nvSpPr>
          <p:spPr>
            <a:xfrm>
              <a:off x="8148112" y="2316861"/>
              <a:ext cx="1003529" cy="238527"/>
            </a:xfrm>
            <a:prstGeom prst="rect">
              <a:avLst/>
            </a:prstGeom>
            <a:noFill/>
            <a:ln>
              <a:noFill/>
            </a:ln>
          </p:spPr>
          <p:txBody>
            <a:bodyPr wrap="square" lIns="0" tIns="0" rIns="0" bIns="0" rtlCol="0">
              <a:spAutoFit/>
            </a:bodyPr>
            <a:lstStyle/>
            <a:p>
              <a:pPr algn="l"/>
              <a:r>
                <a:rPr lang="sk-SK" sz="1550">
                  <a:solidFill>
                    <a:schemeClr val="bg1"/>
                  </a:solidFill>
                  <a:latin typeface="Century Gothic" panose="020B0502020202020204" pitchFamily="34" charset="0"/>
                </a:rPr>
                <a:t>INDUSTRY</a:t>
              </a:r>
              <a:endParaRPr lang="en-GB" sz="1550">
                <a:solidFill>
                  <a:schemeClr val="bg1"/>
                </a:solidFill>
                <a:latin typeface="Century Gothic" panose="020B0502020202020204" pitchFamily="34" charset="0"/>
              </a:endParaRPr>
            </a:p>
          </p:txBody>
        </p:sp>
        <p:sp>
          <p:nvSpPr>
            <p:cNvPr id="86" name="TextBox 85">
              <a:extLst>
                <a:ext uri="{FF2B5EF4-FFF2-40B4-BE49-F238E27FC236}">
                  <a16:creationId xmlns:a16="http://schemas.microsoft.com/office/drawing/2014/main" id="{0018B49E-F949-0A4B-A083-37F76D877E5B}"/>
                </a:ext>
              </a:extLst>
            </p:cNvPr>
            <p:cNvSpPr txBox="1"/>
            <p:nvPr/>
          </p:nvSpPr>
          <p:spPr>
            <a:xfrm>
              <a:off x="8085040" y="1993784"/>
              <a:ext cx="1315445" cy="384721"/>
            </a:xfrm>
            <a:prstGeom prst="rect">
              <a:avLst/>
            </a:prstGeom>
            <a:noFill/>
            <a:ln>
              <a:noFill/>
            </a:ln>
          </p:spPr>
          <p:txBody>
            <a:bodyPr wrap="square" lIns="0" tIns="0" rIns="0" bIns="0" rtlCol="0">
              <a:spAutoFit/>
            </a:bodyPr>
            <a:lstStyle/>
            <a:p>
              <a:pPr algn="l"/>
              <a:r>
                <a:rPr lang="sk-SK" sz="2500" b="1">
                  <a:solidFill>
                    <a:schemeClr val="bg1"/>
                  </a:solidFill>
                  <a:latin typeface="Century Gothic" panose="020B0502020202020204" pitchFamily="34" charset="0"/>
                </a:rPr>
                <a:t>YEARS</a:t>
              </a:r>
              <a:endParaRPr lang="en-GB" sz="2500" b="1">
                <a:solidFill>
                  <a:schemeClr val="bg1"/>
                </a:solidFill>
                <a:latin typeface="Century Gothic" panose="020B0502020202020204" pitchFamily="34" charset="0"/>
              </a:endParaRPr>
            </a:p>
          </p:txBody>
        </p:sp>
      </p:grpSp>
      <p:grpSp>
        <p:nvGrpSpPr>
          <p:cNvPr id="87" name="Group 86">
            <a:extLst>
              <a:ext uri="{FF2B5EF4-FFF2-40B4-BE49-F238E27FC236}">
                <a16:creationId xmlns:a16="http://schemas.microsoft.com/office/drawing/2014/main" id="{3084FBFF-7D8A-A243-AFE9-D658DF45A7A1}"/>
              </a:ext>
            </a:extLst>
          </p:cNvPr>
          <p:cNvGrpSpPr/>
          <p:nvPr userDrawn="1"/>
        </p:nvGrpSpPr>
        <p:grpSpPr>
          <a:xfrm>
            <a:off x="6632307" y="1355949"/>
            <a:ext cx="1231757" cy="1042272"/>
            <a:chOff x="6859883" y="3302835"/>
            <a:chExt cx="1231757" cy="1042272"/>
          </a:xfrm>
        </p:grpSpPr>
        <p:sp>
          <p:nvSpPr>
            <p:cNvPr id="88" name="TextBox 87">
              <a:extLst>
                <a:ext uri="{FF2B5EF4-FFF2-40B4-BE49-F238E27FC236}">
                  <a16:creationId xmlns:a16="http://schemas.microsoft.com/office/drawing/2014/main" id="{B049477E-8611-E645-8543-E964A942DF5A}"/>
                </a:ext>
              </a:extLst>
            </p:cNvPr>
            <p:cNvSpPr txBox="1"/>
            <p:nvPr userDrawn="1"/>
          </p:nvSpPr>
          <p:spPr>
            <a:xfrm>
              <a:off x="6859883" y="3421777"/>
              <a:ext cx="1231757" cy="923330"/>
            </a:xfrm>
            <a:prstGeom prst="rect">
              <a:avLst/>
            </a:prstGeom>
            <a:noFill/>
            <a:ln>
              <a:noFill/>
            </a:ln>
          </p:spPr>
          <p:txBody>
            <a:bodyPr wrap="square" lIns="0" tIns="0" rIns="0" bIns="0" rtlCol="0">
              <a:spAutoFit/>
            </a:bodyPr>
            <a:lstStyle/>
            <a:p>
              <a:pPr algn="l"/>
              <a:r>
                <a:rPr lang="sk-SK" sz="6000" b="1">
                  <a:solidFill>
                    <a:schemeClr val="bg1"/>
                  </a:solidFill>
                  <a:latin typeface="Century Gothic" panose="020B0502020202020204" pitchFamily="34" charset="0"/>
                </a:rPr>
                <a:t>20</a:t>
              </a:r>
              <a:endParaRPr lang="sk-SK" sz="5400" b="1">
                <a:solidFill>
                  <a:schemeClr val="bg1"/>
                </a:solidFill>
                <a:latin typeface="Century Gothic" panose="020B0502020202020204" pitchFamily="34" charset="0"/>
              </a:endParaRPr>
            </a:p>
          </p:txBody>
        </p:sp>
        <p:sp>
          <p:nvSpPr>
            <p:cNvPr id="89" name="TextBox 88">
              <a:extLst>
                <a:ext uri="{FF2B5EF4-FFF2-40B4-BE49-F238E27FC236}">
                  <a16:creationId xmlns:a16="http://schemas.microsoft.com/office/drawing/2014/main" id="{D77E9072-44DF-084F-8B1F-02A4220D5C6D}"/>
                </a:ext>
              </a:extLst>
            </p:cNvPr>
            <p:cNvSpPr txBox="1"/>
            <p:nvPr userDrawn="1"/>
          </p:nvSpPr>
          <p:spPr>
            <a:xfrm>
              <a:off x="7634178" y="3302835"/>
              <a:ext cx="416600"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380932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bout Capco">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90D9BE7-B32B-F04E-897B-5023AB8339BA}"/>
              </a:ext>
            </a:extLst>
          </p:cNvPr>
          <p:cNvSpPr/>
          <p:nvPr/>
        </p:nvSpPr>
        <p:spPr>
          <a:xfrm>
            <a:off x="7968244" y="-36695"/>
            <a:ext cx="4306994" cy="6972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74ECA39-E715-874B-BA4E-A15D7F6EC8C2}"/>
              </a:ext>
            </a:extLst>
          </p:cNvPr>
          <p:cNvGrpSpPr/>
          <p:nvPr/>
        </p:nvGrpSpPr>
        <p:grpSpPr>
          <a:xfrm>
            <a:off x="8399656" y="993994"/>
            <a:ext cx="2001279" cy="853315"/>
            <a:chOff x="4777586" y="1102229"/>
            <a:chExt cx="2001279" cy="853315"/>
          </a:xfrm>
          <a:noFill/>
        </p:grpSpPr>
        <p:sp>
          <p:nvSpPr>
            <p:cNvPr id="67" name="TextBox 66">
              <a:extLst>
                <a:ext uri="{FF2B5EF4-FFF2-40B4-BE49-F238E27FC236}">
                  <a16:creationId xmlns:a16="http://schemas.microsoft.com/office/drawing/2014/main" id="{DAA78E37-1665-3C4B-BFFF-9A8AAD532582}"/>
                </a:ext>
              </a:extLst>
            </p:cNvPr>
            <p:cNvSpPr txBox="1"/>
            <p:nvPr/>
          </p:nvSpPr>
          <p:spPr>
            <a:xfrm>
              <a:off x="4777586" y="1102229"/>
              <a:ext cx="1765493" cy="677108"/>
            </a:xfrm>
            <a:prstGeom prst="rect">
              <a:avLst/>
            </a:prstGeom>
            <a:grpFill/>
            <a:ln>
              <a:noFill/>
            </a:ln>
          </p:spPr>
          <p:txBody>
            <a:bodyPr wrap="square" lIns="0" tIns="0" rIns="0" bIns="0" rtlCol="0">
              <a:spAutoFit/>
            </a:bodyPr>
            <a:lstStyle/>
            <a:p>
              <a:pPr algn="l"/>
              <a:r>
                <a:rPr lang="en-US" sz="4400" b="1" i="0">
                  <a:solidFill>
                    <a:schemeClr val="bg1"/>
                  </a:solidFill>
                  <a:latin typeface="Century Gothic" panose="020B0502020202020204" pitchFamily="34" charset="0"/>
                </a:rPr>
                <a:t>1998</a:t>
              </a:r>
              <a:endParaRPr lang="en-GB" sz="4400" b="1" i="0">
                <a:solidFill>
                  <a:schemeClr val="bg1"/>
                </a:solidFill>
                <a:latin typeface="Century Gothic" panose="020B0502020202020204" pitchFamily="34" charset="0"/>
              </a:endParaRPr>
            </a:p>
          </p:txBody>
        </p:sp>
        <p:sp>
          <p:nvSpPr>
            <p:cNvPr id="68" name="TextBox 67">
              <a:extLst>
                <a:ext uri="{FF2B5EF4-FFF2-40B4-BE49-F238E27FC236}">
                  <a16:creationId xmlns:a16="http://schemas.microsoft.com/office/drawing/2014/main" id="{65BE772C-ECB6-7F48-9BA6-7E69C23AF8A7}"/>
                </a:ext>
              </a:extLst>
            </p:cNvPr>
            <p:cNvSpPr txBox="1"/>
            <p:nvPr/>
          </p:nvSpPr>
          <p:spPr>
            <a:xfrm>
              <a:off x="4870096" y="1678545"/>
              <a:ext cx="1908769" cy="276999"/>
            </a:xfrm>
            <a:prstGeom prst="rect">
              <a:avLst/>
            </a:prstGeom>
            <a:grpFill/>
            <a:ln>
              <a:noFill/>
            </a:ln>
          </p:spPr>
          <p:txBody>
            <a:bodyPr wrap="square" lIns="0" tIns="0" rIns="0" bIns="0" rtlCol="0">
              <a:spAutoFit/>
            </a:bodyPr>
            <a:lstStyle/>
            <a:p>
              <a:pPr algn="l"/>
              <a:r>
                <a:rPr lang="sk-SK" i="0">
                  <a:solidFill>
                    <a:schemeClr val="bg1"/>
                  </a:solidFill>
                  <a:latin typeface="Century Gothic" panose="020B0502020202020204" pitchFamily="34" charset="0"/>
                </a:rPr>
                <a:t>FOUNDED</a:t>
              </a:r>
              <a:endParaRPr lang="en-GB" i="0">
                <a:solidFill>
                  <a:schemeClr val="bg1"/>
                </a:solidFill>
                <a:latin typeface="Century Gothic" panose="020B0502020202020204" pitchFamily="34" charset="0"/>
              </a:endParaRPr>
            </a:p>
          </p:txBody>
        </p:sp>
      </p:grpSp>
      <p:grpSp>
        <p:nvGrpSpPr>
          <p:cNvPr id="134" name="Group 133">
            <a:extLst>
              <a:ext uri="{FF2B5EF4-FFF2-40B4-BE49-F238E27FC236}">
                <a16:creationId xmlns:a16="http://schemas.microsoft.com/office/drawing/2014/main" id="{E14FF9E6-5FD8-E74C-9D4E-CCFD4FBEC477}"/>
              </a:ext>
            </a:extLst>
          </p:cNvPr>
          <p:cNvGrpSpPr/>
          <p:nvPr/>
        </p:nvGrpSpPr>
        <p:grpSpPr>
          <a:xfrm>
            <a:off x="10421118" y="3134520"/>
            <a:ext cx="1952524" cy="831112"/>
            <a:chOff x="4311640" y="3245618"/>
            <a:chExt cx="1952524" cy="831112"/>
          </a:xfrm>
        </p:grpSpPr>
        <p:sp>
          <p:nvSpPr>
            <p:cNvPr id="135" name="TextBox 134">
              <a:extLst>
                <a:ext uri="{FF2B5EF4-FFF2-40B4-BE49-F238E27FC236}">
                  <a16:creationId xmlns:a16="http://schemas.microsoft.com/office/drawing/2014/main" id="{1912E9B6-CA61-6447-B770-EB0BFD663407}"/>
                </a:ext>
              </a:extLst>
            </p:cNvPr>
            <p:cNvSpPr txBox="1"/>
            <p:nvPr/>
          </p:nvSpPr>
          <p:spPr>
            <a:xfrm>
              <a:off x="4311640" y="3245618"/>
              <a:ext cx="1765493" cy="677108"/>
            </a:xfrm>
            <a:prstGeom prst="rect">
              <a:avLst/>
            </a:prstGeom>
            <a:noFill/>
            <a:ln>
              <a:noFill/>
            </a:ln>
          </p:spPr>
          <p:txBody>
            <a:bodyPr wrap="square" lIns="0" tIns="0" rIns="0" bIns="0" rtlCol="0">
              <a:spAutoFit/>
            </a:bodyPr>
            <a:lstStyle/>
            <a:p>
              <a:pPr algn="l"/>
              <a:r>
                <a:rPr lang="sk-SK" sz="4400" b="1" i="0">
                  <a:solidFill>
                    <a:schemeClr val="bg1"/>
                  </a:solidFill>
                  <a:latin typeface="Century Gothic" panose="020B0502020202020204" pitchFamily="34" charset="0"/>
                </a:rPr>
                <a:t>5000</a:t>
              </a:r>
              <a:endParaRPr lang="en-GB" sz="4400" b="1" i="0">
                <a:solidFill>
                  <a:schemeClr val="bg1"/>
                </a:solidFill>
                <a:latin typeface="Century Gothic" panose="020B0502020202020204" pitchFamily="34" charset="0"/>
              </a:endParaRPr>
            </a:p>
          </p:txBody>
        </p:sp>
        <p:sp>
          <p:nvSpPr>
            <p:cNvPr id="137" name="TextBox 136">
              <a:extLst>
                <a:ext uri="{FF2B5EF4-FFF2-40B4-BE49-F238E27FC236}">
                  <a16:creationId xmlns:a16="http://schemas.microsoft.com/office/drawing/2014/main" id="{163A4838-BB26-6C4A-9901-00793F221B4B}"/>
                </a:ext>
              </a:extLst>
            </p:cNvPr>
            <p:cNvSpPr txBox="1"/>
            <p:nvPr/>
          </p:nvSpPr>
          <p:spPr>
            <a:xfrm>
              <a:off x="4328563" y="3815120"/>
              <a:ext cx="1935601" cy="261610"/>
            </a:xfrm>
            <a:prstGeom prst="rect">
              <a:avLst/>
            </a:prstGeom>
            <a:noFill/>
            <a:ln>
              <a:noFill/>
            </a:ln>
          </p:spPr>
          <p:txBody>
            <a:bodyPr wrap="square" lIns="0" tIns="0" rIns="0" bIns="0" rtlCol="0">
              <a:spAutoFit/>
            </a:bodyPr>
            <a:lstStyle/>
            <a:p>
              <a:pPr algn="l"/>
              <a:r>
                <a:rPr lang="sk-SK" sz="1700" i="0">
                  <a:solidFill>
                    <a:schemeClr val="bg1"/>
                  </a:solidFill>
                  <a:latin typeface="Century Gothic" panose="020B0502020202020204" pitchFamily="34" charset="0"/>
                </a:rPr>
                <a:t>EMPLOYEES</a:t>
              </a:r>
              <a:endParaRPr lang="en-GB" sz="1700" i="0">
                <a:solidFill>
                  <a:schemeClr val="bg1"/>
                </a:solidFill>
                <a:latin typeface="Century Gothic" panose="020B0502020202020204" pitchFamily="34" charset="0"/>
              </a:endParaRPr>
            </a:p>
          </p:txBody>
        </p:sp>
      </p:grpSp>
      <p:grpSp>
        <p:nvGrpSpPr>
          <p:cNvPr id="138" name="Group 137">
            <a:extLst>
              <a:ext uri="{FF2B5EF4-FFF2-40B4-BE49-F238E27FC236}">
                <a16:creationId xmlns:a16="http://schemas.microsoft.com/office/drawing/2014/main" id="{9577712B-EC95-D44E-AE76-B1FDD3A5F1E5}"/>
              </a:ext>
            </a:extLst>
          </p:cNvPr>
          <p:cNvGrpSpPr/>
          <p:nvPr/>
        </p:nvGrpSpPr>
        <p:grpSpPr>
          <a:xfrm>
            <a:off x="8458925" y="2162905"/>
            <a:ext cx="3734037" cy="738664"/>
            <a:chOff x="9471217" y="1722108"/>
            <a:chExt cx="3734037" cy="738664"/>
          </a:xfrm>
        </p:grpSpPr>
        <p:sp>
          <p:nvSpPr>
            <p:cNvPr id="139" name="TextBox 138">
              <a:extLst>
                <a:ext uri="{FF2B5EF4-FFF2-40B4-BE49-F238E27FC236}">
                  <a16:creationId xmlns:a16="http://schemas.microsoft.com/office/drawing/2014/main" id="{C7883309-7862-4B41-A07C-1621E91C37AB}"/>
                </a:ext>
              </a:extLst>
            </p:cNvPr>
            <p:cNvSpPr txBox="1"/>
            <p:nvPr/>
          </p:nvSpPr>
          <p:spPr>
            <a:xfrm>
              <a:off x="9471217" y="1722108"/>
              <a:ext cx="1079304" cy="738664"/>
            </a:xfrm>
            <a:prstGeom prst="rect">
              <a:avLst/>
            </a:prstGeom>
            <a:noFill/>
            <a:ln>
              <a:noFill/>
            </a:ln>
          </p:spPr>
          <p:txBody>
            <a:bodyPr wrap="square" lIns="0" tIns="0" rIns="0" bIns="0" rtlCol="0">
              <a:spAutoFit/>
            </a:bodyPr>
            <a:lstStyle/>
            <a:p>
              <a:pPr algn="l"/>
              <a:r>
                <a:rPr lang="sk-SK" sz="4800" b="1">
                  <a:solidFill>
                    <a:schemeClr val="bg1"/>
                  </a:solidFill>
                  <a:latin typeface="Century Gothic" panose="020B0502020202020204" pitchFamily="34" charset="0"/>
                </a:rPr>
                <a:t>27</a:t>
              </a:r>
              <a:endParaRPr lang="en-GB" sz="4400" b="1">
                <a:solidFill>
                  <a:schemeClr val="bg1"/>
                </a:solidFill>
                <a:latin typeface="Century Gothic" panose="020B0502020202020204" pitchFamily="34" charset="0"/>
              </a:endParaRPr>
            </a:p>
          </p:txBody>
        </p:sp>
        <p:sp>
          <p:nvSpPr>
            <p:cNvPr id="140" name="TextBox 139">
              <a:extLst>
                <a:ext uri="{FF2B5EF4-FFF2-40B4-BE49-F238E27FC236}">
                  <a16:creationId xmlns:a16="http://schemas.microsoft.com/office/drawing/2014/main" id="{614F1D7E-19DB-4344-8A17-7D1FD61EEE47}"/>
                </a:ext>
              </a:extLst>
            </p:cNvPr>
            <p:cNvSpPr txBox="1"/>
            <p:nvPr/>
          </p:nvSpPr>
          <p:spPr>
            <a:xfrm>
              <a:off x="10279542" y="1834819"/>
              <a:ext cx="2783185" cy="276999"/>
            </a:xfrm>
            <a:prstGeom prst="rect">
              <a:avLst/>
            </a:prstGeom>
            <a:noFill/>
            <a:ln>
              <a:noFill/>
            </a:ln>
          </p:spPr>
          <p:txBody>
            <a:bodyPr wrap="square" lIns="0" tIns="0" rIns="0" bIns="0" rtlCol="0" anchor="ctr" anchorCtr="0">
              <a:spAutoFit/>
            </a:bodyPr>
            <a:lstStyle/>
            <a:p>
              <a:r>
                <a:rPr lang="sk-SK" b="1">
                  <a:solidFill>
                    <a:schemeClr val="bg1"/>
                  </a:solidFill>
                  <a:latin typeface="Century Gothic" panose="020B0502020202020204" pitchFamily="34" charset="0"/>
                </a:rPr>
                <a:t>WORLDWIDE OFFICES</a:t>
              </a:r>
            </a:p>
          </p:txBody>
        </p:sp>
        <p:sp>
          <p:nvSpPr>
            <p:cNvPr id="141" name="TextBox 140">
              <a:extLst>
                <a:ext uri="{FF2B5EF4-FFF2-40B4-BE49-F238E27FC236}">
                  <a16:creationId xmlns:a16="http://schemas.microsoft.com/office/drawing/2014/main" id="{010A13EE-BDB6-4D46-9362-64AC113D5D7D}"/>
                </a:ext>
              </a:extLst>
            </p:cNvPr>
            <p:cNvSpPr txBox="1"/>
            <p:nvPr/>
          </p:nvSpPr>
          <p:spPr>
            <a:xfrm>
              <a:off x="10301208" y="2115498"/>
              <a:ext cx="2904046" cy="246221"/>
            </a:xfrm>
            <a:prstGeom prst="rect">
              <a:avLst/>
            </a:prstGeom>
            <a:noFill/>
            <a:ln>
              <a:noFill/>
            </a:ln>
          </p:spPr>
          <p:txBody>
            <a:bodyPr wrap="square" lIns="0" tIns="0" rIns="0" bIns="0" rtlCol="0" anchor="ctr" anchorCtr="0">
              <a:spAutoFit/>
            </a:bodyPr>
            <a:lstStyle/>
            <a:p>
              <a:pPr algn="l"/>
              <a:r>
                <a:rPr lang="sk-SK" sz="1600" b="0">
                  <a:solidFill>
                    <a:schemeClr val="bg1"/>
                  </a:solidFill>
                  <a:latin typeface="Century Gothic" panose="020B0502020202020204" pitchFamily="34" charset="0"/>
                </a:rPr>
                <a:t>ACROSS 4 CONTINENTS</a:t>
              </a:r>
              <a:endParaRPr lang="en-GB" sz="1600" b="0">
                <a:solidFill>
                  <a:schemeClr val="bg1"/>
                </a:solidFill>
                <a:latin typeface="Century Gothic" panose="020B0502020202020204" pitchFamily="34" charset="0"/>
              </a:endParaRPr>
            </a:p>
          </p:txBody>
        </p:sp>
      </p:grpSp>
      <p:grpSp>
        <p:nvGrpSpPr>
          <p:cNvPr id="142" name="Group 141">
            <a:extLst>
              <a:ext uri="{FF2B5EF4-FFF2-40B4-BE49-F238E27FC236}">
                <a16:creationId xmlns:a16="http://schemas.microsoft.com/office/drawing/2014/main" id="{AFEB613C-E832-3847-8180-4F3BB7356B38}"/>
              </a:ext>
            </a:extLst>
          </p:cNvPr>
          <p:cNvGrpSpPr/>
          <p:nvPr/>
        </p:nvGrpSpPr>
        <p:grpSpPr>
          <a:xfrm>
            <a:off x="8392362" y="3188350"/>
            <a:ext cx="2354574" cy="773416"/>
            <a:chOff x="7236944" y="3416620"/>
            <a:chExt cx="2354574" cy="773416"/>
          </a:xfrm>
        </p:grpSpPr>
        <p:sp>
          <p:nvSpPr>
            <p:cNvPr id="143" name="TextBox 142">
              <a:extLst>
                <a:ext uri="{FF2B5EF4-FFF2-40B4-BE49-F238E27FC236}">
                  <a16:creationId xmlns:a16="http://schemas.microsoft.com/office/drawing/2014/main" id="{825814E9-8FC9-994D-BA20-4943BBAF2601}"/>
                </a:ext>
              </a:extLst>
            </p:cNvPr>
            <p:cNvSpPr txBox="1"/>
            <p:nvPr/>
          </p:nvSpPr>
          <p:spPr>
            <a:xfrm>
              <a:off x="7914947" y="3633352"/>
              <a:ext cx="1676571" cy="246221"/>
            </a:xfrm>
            <a:prstGeom prst="rect">
              <a:avLst/>
            </a:prstGeom>
            <a:noFill/>
            <a:ln>
              <a:noFill/>
            </a:ln>
          </p:spPr>
          <p:txBody>
            <a:bodyPr wrap="square" lIns="0" tIns="0" rIns="0" bIns="0" rtlCol="0">
              <a:spAutoFit/>
            </a:bodyPr>
            <a:lstStyle/>
            <a:p>
              <a:pPr algn="l"/>
              <a:r>
                <a:rPr lang="sk-SK" sz="1600" b="1">
                  <a:solidFill>
                    <a:schemeClr val="bg1"/>
                  </a:solidFill>
                  <a:latin typeface="Century Gothic" panose="020B0502020202020204" pitchFamily="34" charset="0"/>
                </a:rPr>
                <a:t>GLOBAL</a:t>
              </a:r>
              <a:endParaRPr lang="en-GB" sz="1600" b="1">
                <a:solidFill>
                  <a:schemeClr val="bg1"/>
                </a:solidFill>
                <a:latin typeface="Century Gothic" panose="020B0502020202020204" pitchFamily="34" charset="0"/>
              </a:endParaRPr>
            </a:p>
          </p:txBody>
        </p:sp>
        <p:sp>
          <p:nvSpPr>
            <p:cNvPr id="144" name="TextBox 143">
              <a:extLst>
                <a:ext uri="{FF2B5EF4-FFF2-40B4-BE49-F238E27FC236}">
                  <a16:creationId xmlns:a16="http://schemas.microsoft.com/office/drawing/2014/main" id="{86DE139D-1FCE-304B-BBCD-497D0E45E727}"/>
                </a:ext>
              </a:extLst>
            </p:cNvPr>
            <p:cNvSpPr txBox="1"/>
            <p:nvPr/>
          </p:nvSpPr>
          <p:spPr>
            <a:xfrm>
              <a:off x="7236944" y="3512928"/>
              <a:ext cx="1231757" cy="677108"/>
            </a:xfrm>
            <a:prstGeom prst="rect">
              <a:avLst/>
            </a:prstGeom>
            <a:noFill/>
            <a:ln>
              <a:noFill/>
            </a:ln>
          </p:spPr>
          <p:txBody>
            <a:bodyPr wrap="square" lIns="0" tIns="0" rIns="0" bIns="0" rtlCol="0">
              <a:spAutoFit/>
            </a:bodyPr>
            <a:lstStyle/>
            <a:p>
              <a:pPr algn="l"/>
              <a:r>
                <a:rPr lang="sk-SK" sz="4400" b="1">
                  <a:solidFill>
                    <a:schemeClr val="bg1"/>
                  </a:solidFill>
                  <a:latin typeface="Century Gothic" panose="020B0502020202020204" pitchFamily="34" charset="0"/>
                </a:rPr>
                <a:t>90</a:t>
              </a:r>
              <a:endParaRPr lang="sk-SK" sz="4000" b="1">
                <a:solidFill>
                  <a:schemeClr val="bg1"/>
                </a:solidFill>
                <a:latin typeface="Century Gothic" panose="020B0502020202020204" pitchFamily="34" charset="0"/>
              </a:endParaRPr>
            </a:p>
          </p:txBody>
        </p:sp>
        <p:sp>
          <p:nvSpPr>
            <p:cNvPr id="145" name="TextBox 144">
              <a:extLst>
                <a:ext uri="{FF2B5EF4-FFF2-40B4-BE49-F238E27FC236}">
                  <a16:creationId xmlns:a16="http://schemas.microsoft.com/office/drawing/2014/main" id="{F2E092D9-AB07-7945-890A-A880C584E1B8}"/>
                </a:ext>
              </a:extLst>
            </p:cNvPr>
            <p:cNvSpPr txBox="1"/>
            <p:nvPr/>
          </p:nvSpPr>
          <p:spPr>
            <a:xfrm>
              <a:off x="7807372" y="3416620"/>
              <a:ext cx="416600" cy="307777"/>
            </a:xfrm>
            <a:prstGeom prst="rect">
              <a:avLst/>
            </a:prstGeom>
            <a:noFill/>
            <a:ln>
              <a:noFill/>
            </a:ln>
          </p:spPr>
          <p:txBody>
            <a:bodyPr wrap="square" lIns="0" tIns="0" rIns="0" bIns="0" rtlCol="0">
              <a:spAutoFit/>
            </a:bodyPr>
            <a:lstStyle/>
            <a:p>
              <a:pPr algn="l"/>
              <a:r>
                <a:rPr lang="sk-SK" sz="20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sp>
          <p:nvSpPr>
            <p:cNvPr id="146" name="TextBox 145">
              <a:extLst>
                <a:ext uri="{FF2B5EF4-FFF2-40B4-BE49-F238E27FC236}">
                  <a16:creationId xmlns:a16="http://schemas.microsoft.com/office/drawing/2014/main" id="{2DABC808-A55E-1E4A-ADCA-75219DF8452D}"/>
                </a:ext>
              </a:extLst>
            </p:cNvPr>
            <p:cNvSpPr txBox="1"/>
            <p:nvPr/>
          </p:nvSpPr>
          <p:spPr>
            <a:xfrm>
              <a:off x="7918238" y="3854656"/>
              <a:ext cx="1100926" cy="256993"/>
            </a:xfrm>
            <a:prstGeom prst="rect">
              <a:avLst/>
            </a:prstGeom>
            <a:noFill/>
            <a:ln>
              <a:noFill/>
            </a:ln>
          </p:spPr>
          <p:txBody>
            <a:bodyPr wrap="square" lIns="0" tIns="0" rIns="0" bIns="0" rtlCol="0">
              <a:spAutoFit/>
            </a:bodyPr>
            <a:lstStyle/>
            <a:p>
              <a:pPr algn="l"/>
              <a:r>
                <a:rPr lang="sk-SK" sz="1670" b="1">
                  <a:solidFill>
                    <a:schemeClr val="bg1"/>
                  </a:solidFill>
                  <a:latin typeface="Century Gothic" panose="020B0502020202020204" pitchFamily="34" charset="0"/>
                </a:rPr>
                <a:t>CLIENTS</a:t>
              </a:r>
              <a:endParaRPr lang="en-GB" sz="1670" b="1">
                <a:solidFill>
                  <a:schemeClr val="bg1"/>
                </a:solidFill>
                <a:latin typeface="Century Gothic" panose="020B0502020202020204" pitchFamily="34" charset="0"/>
              </a:endParaRPr>
            </a:p>
          </p:txBody>
        </p:sp>
      </p:grpSp>
      <p:grpSp>
        <p:nvGrpSpPr>
          <p:cNvPr id="147" name="Group 146">
            <a:extLst>
              <a:ext uri="{FF2B5EF4-FFF2-40B4-BE49-F238E27FC236}">
                <a16:creationId xmlns:a16="http://schemas.microsoft.com/office/drawing/2014/main" id="{10C0B971-A85D-2144-97BF-9DC7A88C6E20}"/>
              </a:ext>
            </a:extLst>
          </p:cNvPr>
          <p:cNvGrpSpPr/>
          <p:nvPr/>
        </p:nvGrpSpPr>
        <p:grpSpPr>
          <a:xfrm>
            <a:off x="8414460" y="4400197"/>
            <a:ext cx="4047161" cy="1877900"/>
            <a:chOff x="9882455" y="3300142"/>
            <a:chExt cx="2987531" cy="1877900"/>
          </a:xfrm>
        </p:grpSpPr>
        <p:cxnSp>
          <p:nvCxnSpPr>
            <p:cNvPr id="148" name="Straight Connector 147">
              <a:extLst>
                <a:ext uri="{FF2B5EF4-FFF2-40B4-BE49-F238E27FC236}">
                  <a16:creationId xmlns:a16="http://schemas.microsoft.com/office/drawing/2014/main" id="{3AAB65A4-304C-B045-B555-31E4875D499F}"/>
                </a:ext>
              </a:extLst>
            </p:cNvPr>
            <p:cNvCxnSpPr>
              <a:cxnSpLocks/>
            </p:cNvCxnSpPr>
            <p:nvPr/>
          </p:nvCxnSpPr>
          <p:spPr>
            <a:xfrm>
              <a:off x="9900893" y="3726740"/>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ADD6CBB-7236-A940-B008-417C8A34BBCF}"/>
                </a:ext>
              </a:extLst>
            </p:cNvPr>
            <p:cNvCxnSpPr>
              <a:cxnSpLocks/>
            </p:cNvCxnSpPr>
            <p:nvPr/>
          </p:nvCxnSpPr>
          <p:spPr>
            <a:xfrm>
              <a:off x="9884391" y="4040279"/>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4F21F0A-EDD9-DA46-B047-0784255ADBAC}"/>
                </a:ext>
              </a:extLst>
            </p:cNvPr>
            <p:cNvCxnSpPr>
              <a:cxnSpLocks/>
            </p:cNvCxnSpPr>
            <p:nvPr/>
          </p:nvCxnSpPr>
          <p:spPr>
            <a:xfrm>
              <a:off x="9884391" y="43224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86D9E8C-CA07-974F-9D13-E02A12121845}"/>
                </a:ext>
              </a:extLst>
            </p:cNvPr>
            <p:cNvCxnSpPr>
              <a:cxnSpLocks/>
            </p:cNvCxnSpPr>
            <p:nvPr/>
          </p:nvCxnSpPr>
          <p:spPr>
            <a:xfrm>
              <a:off x="9884391" y="46367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CAC3290-A574-8848-B185-D2BF03E051C2}"/>
                </a:ext>
              </a:extLst>
            </p:cNvPr>
            <p:cNvCxnSpPr>
              <a:cxnSpLocks/>
            </p:cNvCxnSpPr>
            <p:nvPr/>
          </p:nvCxnSpPr>
          <p:spPr>
            <a:xfrm>
              <a:off x="9884391" y="4924956"/>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F6859C17-03B4-0C4A-A50E-8CBE1A67F8A9}"/>
                </a:ext>
              </a:extLst>
            </p:cNvPr>
            <p:cNvGrpSpPr/>
            <p:nvPr/>
          </p:nvGrpSpPr>
          <p:grpSpPr>
            <a:xfrm>
              <a:off x="9882455" y="3300142"/>
              <a:ext cx="2987531" cy="1877900"/>
              <a:chOff x="9876884" y="1314450"/>
              <a:chExt cx="2987531" cy="1877900"/>
            </a:xfrm>
          </p:grpSpPr>
          <p:sp>
            <p:nvSpPr>
              <p:cNvPr id="154" name="TextBox 153">
                <a:extLst>
                  <a:ext uri="{FF2B5EF4-FFF2-40B4-BE49-F238E27FC236}">
                    <a16:creationId xmlns:a16="http://schemas.microsoft.com/office/drawing/2014/main" id="{F7B9B64D-7F79-E34A-B1B7-1C26D7B33D8B}"/>
                  </a:ext>
                </a:extLst>
              </p:cNvPr>
              <p:cNvSpPr txBox="1"/>
              <p:nvPr/>
            </p:nvSpPr>
            <p:spPr>
              <a:xfrm>
                <a:off x="9876884" y="1314450"/>
                <a:ext cx="2554597"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INDUSTRIES</a:t>
                </a:r>
                <a:endParaRPr lang="en-GB" sz="2800" b="1">
                  <a:solidFill>
                    <a:schemeClr val="bg1"/>
                  </a:solidFill>
                  <a:latin typeface="Century Gothic" panose="020B0502020202020204" pitchFamily="34" charset="0"/>
                </a:endParaRPr>
              </a:p>
            </p:txBody>
          </p:sp>
          <p:sp>
            <p:nvSpPr>
              <p:cNvPr id="155" name="TextBox 154">
                <a:extLst>
                  <a:ext uri="{FF2B5EF4-FFF2-40B4-BE49-F238E27FC236}">
                    <a16:creationId xmlns:a16="http://schemas.microsoft.com/office/drawing/2014/main" id="{5499B786-3E6F-414C-BF34-F3C9891ED9CA}"/>
                  </a:ext>
                </a:extLst>
              </p:cNvPr>
              <p:cNvSpPr txBox="1"/>
              <p:nvPr/>
            </p:nvSpPr>
            <p:spPr>
              <a:xfrm>
                <a:off x="9876884" y="1855748"/>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BANKING &amp; PAYMENTS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56" name="TextBox 155">
                <a:extLst>
                  <a:ext uri="{FF2B5EF4-FFF2-40B4-BE49-F238E27FC236}">
                    <a16:creationId xmlns:a16="http://schemas.microsoft.com/office/drawing/2014/main" id="{5EB6FE23-6456-1648-9BE5-6A86B0DF4C1B}"/>
                  </a:ext>
                </a:extLst>
              </p:cNvPr>
              <p:cNvSpPr txBox="1"/>
              <p:nvPr/>
            </p:nvSpPr>
            <p:spPr>
              <a:xfrm>
                <a:off x="9876884" y="2426937"/>
                <a:ext cx="2987531"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WEALTH</a:t>
                </a:r>
                <a:r>
                  <a:rPr lang="sk-SK" sz="1100">
                    <a:solidFill>
                      <a:schemeClr val="bg1"/>
                    </a:solidFill>
                    <a:latin typeface="Century Gothic" panose="020B0502020202020204" pitchFamily="34" charset="0"/>
                  </a:rPr>
                  <a:t> &amp; </a:t>
                </a:r>
                <a:r>
                  <a:rPr lang="sk-SK" sz="1100" err="1">
                    <a:solidFill>
                      <a:schemeClr val="bg1"/>
                    </a:solidFill>
                    <a:latin typeface="Century Gothic" panose="020B0502020202020204" pitchFamily="34" charset="0"/>
                  </a:rPr>
                  <a:t>ASSET</a:t>
                </a:r>
                <a:r>
                  <a:rPr lang="sk-SK" sz="1100">
                    <a:solidFill>
                      <a:schemeClr val="bg1"/>
                    </a:solidFill>
                    <a:latin typeface="Century Gothic" panose="020B0502020202020204" pitchFamily="34" charset="0"/>
                  </a:rPr>
                  <a:t> MANAGEMENT</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57" name="TextBox 156">
                <a:extLst>
                  <a:ext uri="{FF2B5EF4-FFF2-40B4-BE49-F238E27FC236}">
                    <a16:creationId xmlns:a16="http://schemas.microsoft.com/office/drawing/2014/main" id="{84C30406-EC12-A241-9031-4DDEC037296A}"/>
                  </a:ext>
                </a:extLst>
              </p:cNvPr>
              <p:cNvSpPr txBox="1"/>
              <p:nvPr/>
            </p:nvSpPr>
            <p:spPr>
              <a:xfrm>
                <a:off x="9876884" y="3023073"/>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ENERGY MARKETS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158" name="TextBox 157">
                <a:extLst>
                  <a:ext uri="{FF2B5EF4-FFF2-40B4-BE49-F238E27FC236}">
                    <a16:creationId xmlns:a16="http://schemas.microsoft.com/office/drawing/2014/main" id="{E9DFD9C2-3C43-514E-8ECB-FF6BB14463FE}"/>
                  </a:ext>
                </a:extLst>
              </p:cNvPr>
              <p:cNvSpPr txBox="1"/>
              <p:nvPr/>
            </p:nvSpPr>
            <p:spPr>
              <a:xfrm>
                <a:off x="9876884" y="2128869"/>
                <a:ext cx="2069649" cy="169277"/>
              </a:xfrm>
              <a:prstGeom prst="rect">
                <a:avLst/>
              </a:prstGeom>
              <a:noFill/>
              <a:ln>
                <a:noFill/>
              </a:ln>
            </p:spPr>
            <p:txBody>
              <a:bodyPr wrap="square" lIns="0" tIns="0" rIns="0" bIns="0" rtlCol="0">
                <a:spAutoFit/>
              </a:bodyPr>
              <a:lstStyle/>
              <a:p>
                <a:pPr algn="l"/>
                <a:r>
                  <a:rPr lang="sk-SK" altLang="en-US" sz="1100" kern="1200" err="1">
                    <a:solidFill>
                      <a:schemeClr val="bg1"/>
                    </a:solidFill>
                    <a:latin typeface="Century Gothic" panose="020B0502020202020204" pitchFamily="34" charset="0"/>
                    <a:sym typeface="Wingdings" panose="05000000000000000000" pitchFamily="2" charset="2"/>
                  </a:rPr>
                  <a:t>CAPITAL</a:t>
                </a:r>
                <a:r>
                  <a:rPr lang="sk-SK" altLang="en-US" sz="1100" kern="1200">
                    <a:solidFill>
                      <a:schemeClr val="bg1"/>
                    </a:solidFill>
                    <a:latin typeface="Century Gothic" panose="020B0502020202020204" pitchFamily="34" charset="0"/>
                    <a:sym typeface="Wingdings" panose="05000000000000000000" pitchFamily="2" charset="2"/>
                  </a:rPr>
                  <a:t> MARKETS</a:t>
                </a:r>
              </a:p>
            </p:txBody>
          </p:sp>
          <p:sp>
            <p:nvSpPr>
              <p:cNvPr id="159" name="TextBox 158">
                <a:extLst>
                  <a:ext uri="{FF2B5EF4-FFF2-40B4-BE49-F238E27FC236}">
                    <a16:creationId xmlns:a16="http://schemas.microsoft.com/office/drawing/2014/main" id="{DA236EF4-2E71-7A45-9883-979D4DF2E4B5}"/>
                  </a:ext>
                </a:extLst>
              </p:cNvPr>
              <p:cNvSpPr txBox="1"/>
              <p:nvPr/>
            </p:nvSpPr>
            <p:spPr>
              <a:xfrm>
                <a:off x="9876884" y="2725005"/>
                <a:ext cx="2069649"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INSURANCE</a:t>
                </a:r>
                <a:endParaRPr lang="sk-SK" altLang="en-US" sz="1100" kern="1200">
                  <a:solidFill>
                    <a:schemeClr val="bg1"/>
                  </a:solidFill>
                  <a:latin typeface="Century Gothic" panose="020B0502020202020204" pitchFamily="34" charset="0"/>
                  <a:sym typeface="Wingdings" panose="05000000000000000000" pitchFamily="2" charset="2"/>
                </a:endParaRPr>
              </a:p>
            </p:txBody>
          </p:sp>
        </p:grpSp>
      </p:grpSp>
      <p:cxnSp>
        <p:nvCxnSpPr>
          <p:cNvPr id="160" name="Straight Connector 159">
            <a:extLst>
              <a:ext uri="{FF2B5EF4-FFF2-40B4-BE49-F238E27FC236}">
                <a16:creationId xmlns:a16="http://schemas.microsoft.com/office/drawing/2014/main" id="{B15B6063-C410-9A4A-95E5-A8A43284ED5B}"/>
              </a:ext>
            </a:extLst>
          </p:cNvPr>
          <p:cNvCxnSpPr>
            <a:cxnSpLocks/>
          </p:cNvCxnSpPr>
          <p:nvPr/>
        </p:nvCxnSpPr>
        <p:spPr>
          <a:xfrm>
            <a:off x="7968244" y="537195"/>
            <a:ext cx="430699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BA25B3A-A480-471B-91C4-E8593CFC13C7}"/>
              </a:ext>
            </a:extLst>
          </p:cNvPr>
          <p:cNvGrpSpPr/>
          <p:nvPr userDrawn="1"/>
        </p:nvGrpSpPr>
        <p:grpSpPr>
          <a:xfrm>
            <a:off x="561916" y="4397325"/>
            <a:ext cx="7220451" cy="1133097"/>
            <a:chOff x="587316" y="4397325"/>
            <a:chExt cx="7220451" cy="1133097"/>
          </a:xfrm>
        </p:grpSpPr>
        <p:sp>
          <p:nvSpPr>
            <p:cNvPr id="63" name="TextBox 62">
              <a:extLst>
                <a:ext uri="{FF2B5EF4-FFF2-40B4-BE49-F238E27FC236}">
                  <a16:creationId xmlns:a16="http://schemas.microsoft.com/office/drawing/2014/main" id="{8BD46AB4-B680-4E93-A44D-5405C6089DD3}"/>
                </a:ext>
              </a:extLst>
            </p:cNvPr>
            <p:cNvSpPr txBox="1"/>
            <p:nvPr/>
          </p:nvSpPr>
          <p:spPr>
            <a:xfrm>
              <a:off x="2146867" y="5068964"/>
              <a:ext cx="1588166" cy="46145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INNOVATION</a:t>
              </a:r>
            </a:p>
            <a:p>
              <a:pPr algn="l"/>
              <a:r>
                <a:rPr lang="sk-SK" altLang="en-US" sz="1050" kern="1200">
                  <a:latin typeface="Century Gothic" panose="020B0502020202020204" pitchFamily="34" charset="0"/>
                  <a:sym typeface="Wingdings" panose="05000000000000000000" pitchFamily="2" charset="2"/>
                </a:rPr>
                <a:t>AND THOUGHT LEADERSHIP</a:t>
              </a:r>
            </a:p>
          </p:txBody>
        </p:sp>
        <p:cxnSp>
          <p:nvCxnSpPr>
            <p:cNvPr id="64" name="Straight Connector 63">
              <a:extLst>
                <a:ext uri="{FF2B5EF4-FFF2-40B4-BE49-F238E27FC236}">
                  <a16:creationId xmlns:a16="http://schemas.microsoft.com/office/drawing/2014/main" id="{0EF19011-EF33-490D-9364-84283367B940}"/>
                </a:ext>
              </a:extLst>
            </p:cNvPr>
            <p:cNvCxnSpPr>
              <a:cxnSpLocks/>
            </p:cNvCxnSpPr>
            <p:nvPr/>
          </p:nvCxnSpPr>
          <p:spPr>
            <a:xfrm>
              <a:off x="2067873"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59200FF-1EDB-4158-AC75-E06367489281}"/>
                </a:ext>
              </a:extLst>
            </p:cNvPr>
            <p:cNvCxnSpPr>
              <a:cxnSpLocks/>
            </p:cNvCxnSpPr>
            <p:nvPr/>
          </p:nvCxnSpPr>
          <p:spPr>
            <a:xfrm>
              <a:off x="377323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B3BAC86-23F0-4947-84D0-B75D95375951}"/>
                </a:ext>
              </a:extLst>
            </p:cNvPr>
            <p:cNvCxnSpPr>
              <a:cxnSpLocks/>
            </p:cNvCxnSpPr>
            <p:nvPr/>
          </p:nvCxnSpPr>
          <p:spPr>
            <a:xfrm>
              <a:off x="505308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AC88465-E545-4514-991F-29E7B26B81C3}"/>
                </a:ext>
              </a:extLst>
            </p:cNvPr>
            <p:cNvCxnSpPr>
              <a:cxnSpLocks/>
            </p:cNvCxnSpPr>
            <p:nvPr/>
          </p:nvCxnSpPr>
          <p:spPr>
            <a:xfrm>
              <a:off x="633293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CFA02FF-AB47-4C48-ACBF-51422850F881}"/>
                </a:ext>
              </a:extLst>
            </p:cNvPr>
            <p:cNvSpPr txBox="1"/>
            <p:nvPr/>
          </p:nvSpPr>
          <p:spPr>
            <a:xfrm>
              <a:off x="587316" y="5068964"/>
              <a:ext cx="1588166" cy="30763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DIGITAL</a:t>
              </a:r>
            </a:p>
            <a:p>
              <a:pPr algn="l"/>
              <a:r>
                <a:rPr lang="sk-SK" altLang="en-US" sz="1050" kern="1200">
                  <a:latin typeface="Century Gothic" panose="020B0502020202020204" pitchFamily="34" charset="0"/>
                  <a:sym typeface="Wingdings" panose="05000000000000000000" pitchFamily="2" charset="2"/>
                </a:rPr>
                <a:t>TRANSFORMATION</a:t>
              </a:r>
            </a:p>
          </p:txBody>
        </p:sp>
        <p:cxnSp>
          <p:nvCxnSpPr>
            <p:cNvPr id="77" name="Straight Connector 76">
              <a:extLst>
                <a:ext uri="{FF2B5EF4-FFF2-40B4-BE49-F238E27FC236}">
                  <a16:creationId xmlns:a16="http://schemas.microsoft.com/office/drawing/2014/main" id="{495BD333-08E9-4F57-870F-142589FCA809}"/>
                </a:ext>
              </a:extLst>
            </p:cNvPr>
            <p:cNvCxnSpPr>
              <a:cxnSpLocks/>
            </p:cNvCxnSpPr>
            <p:nvPr/>
          </p:nvCxnSpPr>
          <p:spPr>
            <a:xfrm>
              <a:off x="587316" y="4980347"/>
              <a:ext cx="128498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D34A110-FEAC-4865-A30D-9B3011105ED4}"/>
                </a:ext>
              </a:extLst>
            </p:cNvPr>
            <p:cNvSpPr txBox="1"/>
            <p:nvPr/>
          </p:nvSpPr>
          <p:spPr>
            <a:xfrm>
              <a:off x="3599313" y="5068964"/>
              <a:ext cx="1033767" cy="30763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EXECUTION</a:t>
              </a:r>
            </a:p>
            <a:p>
              <a:pPr algn="l"/>
              <a:r>
                <a:rPr lang="sk-SK" altLang="en-US" sz="1050" kern="1200">
                  <a:latin typeface="Century Gothic" panose="020B0502020202020204" pitchFamily="34" charset="0"/>
                  <a:sym typeface="Wingdings" panose="05000000000000000000" pitchFamily="2" charset="2"/>
                </a:rPr>
                <a:t>EXCELLENCE</a:t>
              </a:r>
            </a:p>
          </p:txBody>
        </p:sp>
        <p:cxnSp>
          <p:nvCxnSpPr>
            <p:cNvPr id="79" name="Straight Connector 78">
              <a:extLst>
                <a:ext uri="{FF2B5EF4-FFF2-40B4-BE49-F238E27FC236}">
                  <a16:creationId xmlns:a16="http://schemas.microsoft.com/office/drawing/2014/main" id="{33A8B38B-7059-44E6-9AC4-251A352F13C1}"/>
                </a:ext>
              </a:extLst>
            </p:cNvPr>
            <p:cNvCxnSpPr>
              <a:cxnSpLocks/>
            </p:cNvCxnSpPr>
            <p:nvPr/>
          </p:nvCxnSpPr>
          <p:spPr>
            <a:xfrm>
              <a:off x="3551740"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ABD55E79-B1EE-491C-8BFE-009EB532830A}"/>
                </a:ext>
              </a:extLst>
            </p:cNvPr>
            <p:cNvSpPr txBox="1"/>
            <p:nvPr/>
          </p:nvSpPr>
          <p:spPr>
            <a:xfrm>
              <a:off x="5059394" y="5068964"/>
              <a:ext cx="1033767" cy="307638"/>
            </a:xfrm>
            <a:prstGeom prst="rect">
              <a:avLst/>
            </a:prstGeom>
            <a:noFill/>
            <a:ln>
              <a:noFill/>
            </a:ln>
          </p:spPr>
          <p:txBody>
            <a:bodyPr wrap="square" lIns="0" tIns="0" rIns="0" bIns="0" rtlCol="0">
              <a:spAutoFit/>
            </a:bodyPr>
            <a:lstStyle/>
            <a:p>
              <a:r>
                <a:rPr lang="sk-SK" sz="1050">
                  <a:latin typeface="Century Gothic" panose="020B0502020202020204" pitchFamily="34" charset="0"/>
                </a:rPr>
                <a:t>UNIQUE</a:t>
              </a:r>
            </a:p>
            <a:p>
              <a:r>
                <a:rPr lang="sk-SK" sz="1050">
                  <a:latin typeface="Century Gothic" panose="020B0502020202020204" pitchFamily="34" charset="0"/>
                </a:rPr>
                <a:t>CULTURE</a:t>
              </a:r>
            </a:p>
          </p:txBody>
        </p:sp>
        <p:cxnSp>
          <p:nvCxnSpPr>
            <p:cNvPr id="81" name="Straight Connector 80">
              <a:extLst>
                <a:ext uri="{FF2B5EF4-FFF2-40B4-BE49-F238E27FC236}">
                  <a16:creationId xmlns:a16="http://schemas.microsoft.com/office/drawing/2014/main" id="{82B5C901-35AC-435A-B62D-7033B313A7C9}"/>
                </a:ext>
              </a:extLst>
            </p:cNvPr>
            <p:cNvCxnSpPr>
              <a:cxnSpLocks/>
            </p:cNvCxnSpPr>
            <p:nvPr/>
          </p:nvCxnSpPr>
          <p:spPr>
            <a:xfrm>
              <a:off x="5035607"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2056E91-872D-4815-A0A3-19C5C4C443B2}"/>
                </a:ext>
              </a:extLst>
            </p:cNvPr>
            <p:cNvSpPr txBox="1"/>
            <p:nvPr/>
          </p:nvSpPr>
          <p:spPr>
            <a:xfrm>
              <a:off x="6519476" y="5068964"/>
              <a:ext cx="1033767" cy="307638"/>
            </a:xfrm>
            <a:prstGeom prst="rect">
              <a:avLst/>
            </a:prstGeom>
            <a:noFill/>
            <a:ln>
              <a:noFill/>
            </a:ln>
          </p:spPr>
          <p:txBody>
            <a:bodyPr wrap="square" lIns="0" tIns="0" rIns="0" bIns="0" rtlCol="0">
              <a:spAutoFit/>
            </a:bodyPr>
            <a:lstStyle/>
            <a:p>
              <a:r>
                <a:rPr lang="sk-SK" sz="1050">
                  <a:latin typeface="Century Gothic" panose="020B0502020202020204" pitchFamily="34" charset="0"/>
                </a:rPr>
                <a:t>INDUSTRY</a:t>
              </a:r>
            </a:p>
            <a:p>
              <a:r>
                <a:rPr lang="sk-SK" sz="1050">
                  <a:latin typeface="Century Gothic" panose="020B0502020202020204" pitchFamily="34" charset="0"/>
                </a:rPr>
                <a:t>EXPERIENCE</a:t>
              </a:r>
            </a:p>
          </p:txBody>
        </p:sp>
        <p:cxnSp>
          <p:nvCxnSpPr>
            <p:cNvPr id="83" name="Straight Connector 82">
              <a:extLst>
                <a:ext uri="{FF2B5EF4-FFF2-40B4-BE49-F238E27FC236}">
                  <a16:creationId xmlns:a16="http://schemas.microsoft.com/office/drawing/2014/main" id="{994645DF-0F05-446A-84F0-E1E690D16829}"/>
                </a:ext>
              </a:extLst>
            </p:cNvPr>
            <p:cNvCxnSpPr>
              <a:cxnSpLocks/>
            </p:cNvCxnSpPr>
            <p:nvPr/>
          </p:nvCxnSpPr>
          <p:spPr>
            <a:xfrm>
              <a:off x="6519476"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C28FA0ED-59F8-4428-8953-023103E56643}"/>
                </a:ext>
              </a:extLst>
            </p:cNvPr>
            <p:cNvGrpSpPr/>
            <p:nvPr/>
          </p:nvGrpSpPr>
          <p:grpSpPr>
            <a:xfrm>
              <a:off x="595374" y="4397325"/>
              <a:ext cx="472469" cy="459983"/>
              <a:chOff x="2827687" y="2375038"/>
              <a:chExt cx="496315" cy="483199"/>
            </a:xfrm>
          </p:grpSpPr>
          <p:sp>
            <p:nvSpPr>
              <p:cNvPr id="102" name="Freeform: Shape 101">
                <a:extLst>
                  <a:ext uri="{FF2B5EF4-FFF2-40B4-BE49-F238E27FC236}">
                    <a16:creationId xmlns:a16="http://schemas.microsoft.com/office/drawing/2014/main" id="{5ED0710F-C1AC-4D19-829C-585F298C01F8}"/>
                  </a:ext>
                </a:extLst>
              </p:cNvPr>
              <p:cNvSpPr/>
              <p:nvPr/>
            </p:nvSpPr>
            <p:spPr>
              <a:xfrm>
                <a:off x="3008517" y="2375038"/>
                <a:ext cx="130594" cy="483199"/>
              </a:xfrm>
              <a:custGeom>
                <a:avLst/>
                <a:gdLst>
                  <a:gd name="connsiteX0" fmla="*/ 102108 w 95250"/>
                  <a:gd name="connsiteY0" fmla="*/ 177070 h 352425"/>
                  <a:gd name="connsiteX1" fmla="*/ 51054 w 95250"/>
                  <a:gd name="connsiteY1" fmla="*/ 354140 h 352425"/>
                  <a:gd name="connsiteX2" fmla="*/ 0 w 95250"/>
                  <a:gd name="connsiteY2" fmla="*/ 177070 h 352425"/>
                  <a:gd name="connsiteX3" fmla="*/ 51054 w 95250"/>
                  <a:gd name="connsiteY3" fmla="*/ 0 h 352425"/>
                  <a:gd name="connsiteX4" fmla="*/ 102108 w 95250"/>
                  <a:gd name="connsiteY4" fmla="*/ 17707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52425">
                    <a:moveTo>
                      <a:pt x="102108" y="177070"/>
                    </a:moveTo>
                    <a:cubicBezTo>
                      <a:pt x="102108" y="274863"/>
                      <a:pt x="79250" y="354140"/>
                      <a:pt x="51054" y="354140"/>
                    </a:cubicBezTo>
                    <a:cubicBezTo>
                      <a:pt x="22858" y="354140"/>
                      <a:pt x="0" y="274863"/>
                      <a:pt x="0" y="177070"/>
                    </a:cubicBezTo>
                    <a:cubicBezTo>
                      <a:pt x="0" y="79277"/>
                      <a:pt x="22858" y="0"/>
                      <a:pt x="51054" y="0"/>
                    </a:cubicBezTo>
                    <a:cubicBezTo>
                      <a:pt x="79250" y="0"/>
                      <a:pt x="102108" y="79277"/>
                      <a:pt x="102108" y="177070"/>
                    </a:cubicBezTo>
                    <a:close/>
                  </a:path>
                </a:pathLst>
              </a:custGeom>
              <a:noFill/>
              <a:ln w="12700" cap="flat">
                <a:solidFill>
                  <a:srgbClr val="C00000"/>
                </a:solidFill>
                <a:prstDash val="solid"/>
                <a:miter/>
              </a:ln>
            </p:spPr>
            <p:txBody>
              <a:bodyPr rtlCol="0" anchor="ctr"/>
              <a:lstStyle/>
              <a:p>
                <a:endParaRPr lang="en-GB" sz="1400"/>
              </a:p>
            </p:txBody>
          </p:sp>
          <p:sp>
            <p:nvSpPr>
              <p:cNvPr id="103" name="Freeform: Shape 102">
                <a:extLst>
                  <a:ext uri="{FF2B5EF4-FFF2-40B4-BE49-F238E27FC236}">
                    <a16:creationId xmlns:a16="http://schemas.microsoft.com/office/drawing/2014/main" id="{CBE095D5-0E51-46B7-9ABB-FE3B61D10D07}"/>
                  </a:ext>
                </a:extLst>
              </p:cNvPr>
              <p:cNvSpPr/>
              <p:nvPr/>
            </p:nvSpPr>
            <p:spPr>
              <a:xfrm>
                <a:off x="2827687" y="2458076"/>
                <a:ext cx="496258" cy="313426"/>
              </a:xfrm>
              <a:custGeom>
                <a:avLst/>
                <a:gdLst>
                  <a:gd name="connsiteX0" fmla="*/ 202936 w 361950"/>
                  <a:gd name="connsiteY0" fmla="*/ 69482 h 228600"/>
                  <a:gd name="connsiteX1" fmla="*/ 345771 w 361950"/>
                  <a:gd name="connsiteY1" fmla="*/ 185924 h 228600"/>
                  <a:gd name="connsiteX2" fmla="*/ 162869 w 361950"/>
                  <a:gd name="connsiteY2" fmla="*/ 163401 h 228600"/>
                  <a:gd name="connsiteX3" fmla="*/ 20034 w 361950"/>
                  <a:gd name="connsiteY3" fmla="*/ 46959 h 228600"/>
                  <a:gd name="connsiteX4" fmla="*/ 202936 w 361950"/>
                  <a:gd name="connsiteY4" fmla="*/ 69482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202936" y="69482"/>
                    </a:moveTo>
                    <a:cubicBezTo>
                      <a:pt x="292886" y="107856"/>
                      <a:pt x="356835" y="159989"/>
                      <a:pt x="345771" y="185924"/>
                    </a:cubicBezTo>
                    <a:cubicBezTo>
                      <a:pt x="334707" y="211859"/>
                      <a:pt x="252819" y="201775"/>
                      <a:pt x="162869" y="163401"/>
                    </a:cubicBezTo>
                    <a:cubicBezTo>
                      <a:pt x="72919" y="125027"/>
                      <a:pt x="8969" y="72895"/>
                      <a:pt x="20034" y="46959"/>
                    </a:cubicBezTo>
                    <a:cubicBezTo>
                      <a:pt x="31098" y="21024"/>
                      <a:pt x="112986" y="31108"/>
                      <a:pt x="202936" y="69482"/>
                    </a:cubicBezTo>
                    <a:close/>
                  </a:path>
                </a:pathLst>
              </a:custGeom>
              <a:noFill/>
              <a:ln w="12700" cap="flat">
                <a:solidFill>
                  <a:srgbClr val="C00000"/>
                </a:solidFill>
                <a:prstDash val="solid"/>
                <a:miter/>
              </a:ln>
            </p:spPr>
            <p:txBody>
              <a:bodyPr rtlCol="0" anchor="ctr"/>
              <a:lstStyle/>
              <a:p>
                <a:endParaRPr lang="en-GB" sz="1400"/>
              </a:p>
            </p:txBody>
          </p:sp>
          <p:sp>
            <p:nvSpPr>
              <p:cNvPr id="104" name="Freeform: Shape 103">
                <a:extLst>
                  <a:ext uri="{FF2B5EF4-FFF2-40B4-BE49-F238E27FC236}">
                    <a16:creationId xmlns:a16="http://schemas.microsoft.com/office/drawing/2014/main" id="{5410F591-8AF8-4024-A204-3555701DE2BD}"/>
                  </a:ext>
                </a:extLst>
              </p:cNvPr>
              <p:cNvSpPr/>
              <p:nvPr/>
            </p:nvSpPr>
            <p:spPr>
              <a:xfrm>
                <a:off x="2827744" y="2458188"/>
                <a:ext cx="496258" cy="313426"/>
              </a:xfrm>
              <a:custGeom>
                <a:avLst/>
                <a:gdLst>
                  <a:gd name="connsiteX0" fmla="*/ 345771 w 361950"/>
                  <a:gd name="connsiteY0" fmla="*/ 46959 h 228600"/>
                  <a:gd name="connsiteX1" fmla="*/ 202936 w 361950"/>
                  <a:gd name="connsiteY1" fmla="*/ 163401 h 228600"/>
                  <a:gd name="connsiteX2" fmla="*/ 20034 w 361950"/>
                  <a:gd name="connsiteY2" fmla="*/ 185924 h 228600"/>
                  <a:gd name="connsiteX3" fmla="*/ 162869 w 361950"/>
                  <a:gd name="connsiteY3" fmla="*/ 69482 h 228600"/>
                  <a:gd name="connsiteX4" fmla="*/ 345771 w 361950"/>
                  <a:gd name="connsiteY4" fmla="*/ 4695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345771" y="46959"/>
                    </a:moveTo>
                    <a:cubicBezTo>
                      <a:pt x="356835" y="72894"/>
                      <a:pt x="292886" y="125027"/>
                      <a:pt x="202936" y="163401"/>
                    </a:cubicBezTo>
                    <a:cubicBezTo>
                      <a:pt x="112986" y="201775"/>
                      <a:pt x="31098" y="211859"/>
                      <a:pt x="20034" y="185924"/>
                    </a:cubicBezTo>
                    <a:cubicBezTo>
                      <a:pt x="8969" y="159989"/>
                      <a:pt x="72919" y="107856"/>
                      <a:pt x="162869" y="69482"/>
                    </a:cubicBezTo>
                    <a:cubicBezTo>
                      <a:pt x="252819" y="31108"/>
                      <a:pt x="334707" y="21025"/>
                      <a:pt x="345771" y="46959"/>
                    </a:cubicBezTo>
                    <a:close/>
                  </a:path>
                </a:pathLst>
              </a:custGeom>
              <a:noFill/>
              <a:ln w="12700" cap="flat">
                <a:solidFill>
                  <a:srgbClr val="C00000"/>
                </a:solidFill>
                <a:prstDash val="solid"/>
                <a:miter/>
              </a:ln>
            </p:spPr>
            <p:txBody>
              <a:bodyPr rtlCol="0" anchor="ctr"/>
              <a:lstStyle/>
              <a:p>
                <a:endParaRPr lang="en-GB" sz="1400"/>
              </a:p>
            </p:txBody>
          </p:sp>
          <p:sp>
            <p:nvSpPr>
              <p:cNvPr id="105" name="Freeform: Shape 104">
                <a:extLst>
                  <a:ext uri="{FF2B5EF4-FFF2-40B4-BE49-F238E27FC236}">
                    <a16:creationId xmlns:a16="http://schemas.microsoft.com/office/drawing/2014/main" id="{D04237E6-FF6D-4388-8EBB-0B9D5E648C31}"/>
                  </a:ext>
                </a:extLst>
              </p:cNvPr>
              <p:cNvSpPr/>
              <p:nvPr/>
            </p:nvSpPr>
            <p:spPr>
              <a:xfrm>
                <a:off x="3047173" y="2586469"/>
                <a:ext cx="52238" cy="52238"/>
              </a:xfrm>
              <a:custGeom>
                <a:avLst/>
                <a:gdLst>
                  <a:gd name="connsiteX0" fmla="*/ 45720 w 38100"/>
                  <a:gd name="connsiteY0" fmla="*/ 22860 h 38100"/>
                  <a:gd name="connsiteX1" fmla="*/ 22860 w 38100"/>
                  <a:gd name="connsiteY1" fmla="*/ 45720 h 38100"/>
                  <a:gd name="connsiteX2" fmla="*/ 0 w 38100"/>
                  <a:gd name="connsiteY2" fmla="*/ 22860 h 38100"/>
                  <a:gd name="connsiteX3" fmla="*/ 22860 w 38100"/>
                  <a:gd name="connsiteY3" fmla="*/ 0 h 38100"/>
                  <a:gd name="connsiteX4" fmla="*/ 45720 w 38100"/>
                  <a:gd name="connsiteY4" fmla="*/ 22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6" name="Freeform: Shape 105">
                <a:extLst>
                  <a:ext uri="{FF2B5EF4-FFF2-40B4-BE49-F238E27FC236}">
                    <a16:creationId xmlns:a16="http://schemas.microsoft.com/office/drawing/2014/main" id="{35C64434-95A7-47B8-B237-F35C67E733E6}"/>
                  </a:ext>
                </a:extLst>
              </p:cNvPr>
              <p:cNvSpPr/>
              <p:nvPr/>
            </p:nvSpPr>
            <p:spPr>
              <a:xfrm>
                <a:off x="2930421" y="249048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7" name="Freeform: Shape 106">
                <a:extLst>
                  <a:ext uri="{FF2B5EF4-FFF2-40B4-BE49-F238E27FC236}">
                    <a16:creationId xmlns:a16="http://schemas.microsoft.com/office/drawing/2014/main" id="{371BE905-36B0-4C1A-A5E4-F51F5C50D732}"/>
                  </a:ext>
                </a:extLst>
              </p:cNvPr>
              <p:cNvSpPr/>
              <p:nvPr/>
            </p:nvSpPr>
            <p:spPr>
              <a:xfrm>
                <a:off x="3250508" y="2570276"/>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8" name="Freeform: Shape 107">
                <a:extLst>
                  <a:ext uri="{FF2B5EF4-FFF2-40B4-BE49-F238E27FC236}">
                    <a16:creationId xmlns:a16="http://schemas.microsoft.com/office/drawing/2014/main" id="{4B1D0AEA-5B4C-42E5-AAC4-FB99131AA6A6}"/>
                  </a:ext>
                </a:extLst>
              </p:cNvPr>
              <p:cNvSpPr/>
              <p:nvPr/>
            </p:nvSpPr>
            <p:spPr>
              <a:xfrm>
                <a:off x="3102675" y="280051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grpSp>
        <p:grpSp>
          <p:nvGrpSpPr>
            <p:cNvPr id="85" name="Group 84">
              <a:extLst>
                <a:ext uri="{FF2B5EF4-FFF2-40B4-BE49-F238E27FC236}">
                  <a16:creationId xmlns:a16="http://schemas.microsoft.com/office/drawing/2014/main" id="{C4CE59AB-1D28-4CF0-B841-68667F61CB1A}"/>
                </a:ext>
              </a:extLst>
            </p:cNvPr>
            <p:cNvGrpSpPr/>
            <p:nvPr/>
          </p:nvGrpSpPr>
          <p:grpSpPr>
            <a:xfrm>
              <a:off x="2210011" y="4418077"/>
              <a:ext cx="248640" cy="459485"/>
              <a:chOff x="6265015" y="5709762"/>
              <a:chExt cx="261189" cy="482675"/>
            </a:xfrm>
          </p:grpSpPr>
          <p:sp>
            <p:nvSpPr>
              <p:cNvPr id="98" name="Freeform: Shape 97">
                <a:extLst>
                  <a:ext uri="{FF2B5EF4-FFF2-40B4-BE49-F238E27FC236}">
                    <a16:creationId xmlns:a16="http://schemas.microsoft.com/office/drawing/2014/main" id="{CF4D1E4A-B3D6-46C6-85CB-22E469934D85}"/>
                  </a:ext>
                </a:extLst>
              </p:cNvPr>
              <p:cNvSpPr/>
              <p:nvPr/>
            </p:nvSpPr>
            <p:spPr>
              <a:xfrm>
                <a:off x="6265015" y="5709762"/>
                <a:ext cx="261189" cy="352604"/>
              </a:xfrm>
              <a:custGeom>
                <a:avLst/>
                <a:gdLst>
                  <a:gd name="connsiteX0" fmla="*/ 192024 w 190500"/>
                  <a:gd name="connsiteY0" fmla="*/ 95917 h 257175"/>
                  <a:gd name="connsiteX1" fmla="*/ 188214 w 190500"/>
                  <a:gd name="connsiteY1" fmla="*/ 122682 h 257175"/>
                  <a:gd name="connsiteX2" fmla="*/ 187643 w 190500"/>
                  <a:gd name="connsiteY2" fmla="*/ 124492 h 257175"/>
                  <a:gd name="connsiteX3" fmla="*/ 180118 w 190500"/>
                  <a:gd name="connsiteY3" fmla="*/ 142208 h 257175"/>
                  <a:gd name="connsiteX4" fmla="*/ 144780 w 190500"/>
                  <a:gd name="connsiteY4" fmla="*/ 261747 h 257175"/>
                  <a:gd name="connsiteX5" fmla="*/ 47339 w 190500"/>
                  <a:gd name="connsiteY5" fmla="*/ 261747 h 257175"/>
                  <a:gd name="connsiteX6" fmla="*/ 12192 w 190500"/>
                  <a:gd name="connsiteY6" fmla="*/ 142780 h 257175"/>
                  <a:gd name="connsiteX7" fmla="*/ 4191 w 190500"/>
                  <a:gd name="connsiteY7" fmla="*/ 123825 h 257175"/>
                  <a:gd name="connsiteX8" fmla="*/ 3810 w 190500"/>
                  <a:gd name="connsiteY8" fmla="*/ 122777 h 257175"/>
                  <a:gd name="connsiteX9" fmla="*/ 0 w 190500"/>
                  <a:gd name="connsiteY9" fmla="*/ 96012 h 257175"/>
                  <a:gd name="connsiteX10" fmla="*/ 96012 w 190500"/>
                  <a:gd name="connsiteY10" fmla="*/ 0 h 257175"/>
                  <a:gd name="connsiteX11" fmla="*/ 192024 w 190500"/>
                  <a:gd name="connsiteY11" fmla="*/ 9591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257175">
                    <a:moveTo>
                      <a:pt x="192024" y="95917"/>
                    </a:moveTo>
                    <a:cubicBezTo>
                      <a:pt x="192024" y="105251"/>
                      <a:pt x="190691" y="114205"/>
                      <a:pt x="188214" y="122682"/>
                    </a:cubicBezTo>
                    <a:cubicBezTo>
                      <a:pt x="188024" y="123254"/>
                      <a:pt x="187833" y="123921"/>
                      <a:pt x="187643" y="124492"/>
                    </a:cubicBezTo>
                    <a:cubicBezTo>
                      <a:pt x="187643" y="124492"/>
                      <a:pt x="182594" y="136017"/>
                      <a:pt x="180118" y="142208"/>
                    </a:cubicBezTo>
                    <a:cubicBezTo>
                      <a:pt x="159734" y="193834"/>
                      <a:pt x="144780" y="261747"/>
                      <a:pt x="144780" y="261747"/>
                    </a:cubicBezTo>
                    <a:lnTo>
                      <a:pt x="47339" y="261747"/>
                    </a:lnTo>
                    <a:cubicBezTo>
                      <a:pt x="47339" y="261747"/>
                      <a:pt x="32480" y="194310"/>
                      <a:pt x="12192" y="142780"/>
                    </a:cubicBezTo>
                    <a:cubicBezTo>
                      <a:pt x="9525" y="136112"/>
                      <a:pt x="6858" y="129731"/>
                      <a:pt x="4191" y="123825"/>
                    </a:cubicBezTo>
                    <a:cubicBezTo>
                      <a:pt x="4001" y="123539"/>
                      <a:pt x="3905" y="123158"/>
                      <a:pt x="3810" y="122777"/>
                    </a:cubicBezTo>
                    <a:cubicBezTo>
                      <a:pt x="1334" y="114300"/>
                      <a:pt x="0" y="105347"/>
                      <a:pt x="0" y="96012"/>
                    </a:cubicBezTo>
                    <a:cubicBezTo>
                      <a:pt x="0" y="42958"/>
                      <a:pt x="43053" y="0"/>
                      <a:pt x="96012" y="0"/>
                    </a:cubicBezTo>
                    <a:cubicBezTo>
                      <a:pt x="149066" y="-95"/>
                      <a:pt x="192024" y="42863"/>
                      <a:pt x="192024" y="95917"/>
                    </a:cubicBezTo>
                    <a:close/>
                  </a:path>
                </a:pathLst>
              </a:custGeom>
              <a:noFill/>
              <a:ln w="12700" cap="flat">
                <a:solidFill>
                  <a:srgbClr val="C00000"/>
                </a:solidFill>
                <a:prstDash val="solid"/>
                <a:round/>
              </a:ln>
            </p:spPr>
            <p:txBody>
              <a:bodyPr rtlCol="0" anchor="ctr"/>
              <a:lstStyle/>
              <a:p>
                <a:endParaRPr lang="en-GB" sz="1400"/>
              </a:p>
            </p:txBody>
          </p:sp>
          <p:sp>
            <p:nvSpPr>
              <p:cNvPr id="99" name="Freeform: Shape 98">
                <a:extLst>
                  <a:ext uri="{FF2B5EF4-FFF2-40B4-BE49-F238E27FC236}">
                    <a16:creationId xmlns:a16="http://schemas.microsoft.com/office/drawing/2014/main" id="{669477EB-3313-4278-87FC-376DDE8965F2}"/>
                  </a:ext>
                </a:extLst>
              </p:cNvPr>
              <p:cNvSpPr/>
              <p:nvPr/>
            </p:nvSpPr>
            <p:spPr>
              <a:xfrm>
                <a:off x="6329920" y="6102851"/>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sz="1400"/>
              </a:p>
            </p:txBody>
          </p:sp>
          <p:sp>
            <p:nvSpPr>
              <p:cNvPr id="100" name="Freeform: Shape 99">
                <a:extLst>
                  <a:ext uri="{FF2B5EF4-FFF2-40B4-BE49-F238E27FC236}">
                    <a16:creationId xmlns:a16="http://schemas.microsoft.com/office/drawing/2014/main" id="{8A674DC8-8DEA-4AE4-A101-CB717717E2C1}"/>
                  </a:ext>
                </a:extLst>
              </p:cNvPr>
              <p:cNvSpPr/>
              <p:nvPr/>
            </p:nvSpPr>
            <p:spPr>
              <a:xfrm>
                <a:off x="6329790" y="6141115"/>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sz="1400"/>
              </a:p>
            </p:txBody>
          </p:sp>
          <p:sp>
            <p:nvSpPr>
              <p:cNvPr id="101" name="Freeform: Shape 100">
                <a:extLst>
                  <a:ext uri="{FF2B5EF4-FFF2-40B4-BE49-F238E27FC236}">
                    <a16:creationId xmlns:a16="http://schemas.microsoft.com/office/drawing/2014/main" id="{1693A551-5958-4248-8688-BA36E5671E92}"/>
                  </a:ext>
                </a:extLst>
              </p:cNvPr>
              <p:cNvSpPr/>
              <p:nvPr/>
            </p:nvSpPr>
            <p:spPr>
              <a:xfrm>
                <a:off x="6367139" y="6179378"/>
                <a:ext cx="52238" cy="13059"/>
              </a:xfrm>
              <a:custGeom>
                <a:avLst/>
                <a:gdLst>
                  <a:gd name="connsiteX0" fmla="*/ 0 w 38100"/>
                  <a:gd name="connsiteY0" fmla="*/ 0 h 0"/>
                  <a:gd name="connsiteX1" fmla="*/ 42958 w 38100"/>
                  <a:gd name="connsiteY1" fmla="*/ 0 h 0"/>
                </a:gdLst>
                <a:ahLst/>
                <a:cxnLst>
                  <a:cxn ang="0">
                    <a:pos x="connsiteX0" y="connsiteY0"/>
                  </a:cxn>
                  <a:cxn ang="0">
                    <a:pos x="connsiteX1" y="connsiteY1"/>
                  </a:cxn>
                </a:cxnLst>
                <a:rect l="l" t="t" r="r" b="b"/>
                <a:pathLst>
                  <a:path w="38100">
                    <a:moveTo>
                      <a:pt x="0" y="0"/>
                    </a:moveTo>
                    <a:lnTo>
                      <a:pt x="42958" y="0"/>
                    </a:lnTo>
                  </a:path>
                </a:pathLst>
              </a:custGeom>
              <a:ln w="12700" cap="rnd">
                <a:solidFill>
                  <a:srgbClr val="C00000"/>
                </a:solidFill>
                <a:prstDash val="solid"/>
                <a:round/>
              </a:ln>
            </p:spPr>
            <p:txBody>
              <a:bodyPr rtlCol="0" anchor="ctr"/>
              <a:lstStyle/>
              <a:p>
                <a:endParaRPr lang="en-GB" sz="1400"/>
              </a:p>
            </p:txBody>
          </p:sp>
        </p:grpSp>
        <p:grpSp>
          <p:nvGrpSpPr>
            <p:cNvPr id="86" name="Group 85">
              <a:extLst>
                <a:ext uri="{FF2B5EF4-FFF2-40B4-BE49-F238E27FC236}">
                  <a16:creationId xmlns:a16="http://schemas.microsoft.com/office/drawing/2014/main" id="{48ACFC66-5C54-4D93-B554-48ED1D12E11A}"/>
                </a:ext>
              </a:extLst>
            </p:cNvPr>
            <p:cNvGrpSpPr/>
            <p:nvPr/>
          </p:nvGrpSpPr>
          <p:grpSpPr>
            <a:xfrm>
              <a:off x="3585215" y="4481362"/>
              <a:ext cx="419609" cy="415995"/>
              <a:chOff x="6443026" y="2417970"/>
              <a:chExt cx="440787" cy="436990"/>
            </a:xfrm>
          </p:grpSpPr>
          <p:sp>
            <p:nvSpPr>
              <p:cNvPr id="92" name="Freeform: Shape 91">
                <a:extLst>
                  <a:ext uri="{FF2B5EF4-FFF2-40B4-BE49-F238E27FC236}">
                    <a16:creationId xmlns:a16="http://schemas.microsoft.com/office/drawing/2014/main" id="{1F17F109-6185-4B09-B054-4818D5E55F75}"/>
                  </a:ext>
                </a:extLst>
              </p:cNvPr>
              <p:cNvSpPr/>
              <p:nvPr/>
            </p:nvSpPr>
            <p:spPr>
              <a:xfrm>
                <a:off x="6443026" y="2417970"/>
                <a:ext cx="65476" cy="65476"/>
              </a:xfrm>
              <a:custGeom>
                <a:avLst/>
                <a:gdLst>
                  <a:gd name="connsiteX0" fmla="*/ 0 w 65476"/>
                  <a:gd name="connsiteY0" fmla="*/ 70715 h 65476"/>
                  <a:gd name="connsiteX1" fmla="*/ 0 w 65476"/>
                  <a:gd name="connsiteY1" fmla="*/ 0 h 65476"/>
                  <a:gd name="connsiteX2" fmla="*/ 68226 w 65476"/>
                  <a:gd name="connsiteY2" fmla="*/ 0 h 65476"/>
                </a:gdLst>
                <a:ahLst/>
                <a:cxnLst>
                  <a:cxn ang="0">
                    <a:pos x="connsiteX0" y="connsiteY0"/>
                  </a:cxn>
                  <a:cxn ang="0">
                    <a:pos x="connsiteX1" y="connsiteY1"/>
                  </a:cxn>
                  <a:cxn ang="0">
                    <a:pos x="connsiteX2" y="connsiteY2"/>
                  </a:cxn>
                </a:cxnLst>
                <a:rect l="l" t="t" r="r" b="b"/>
                <a:pathLst>
                  <a:path w="65476" h="65476">
                    <a:moveTo>
                      <a:pt x="0" y="70715"/>
                    </a:moveTo>
                    <a:lnTo>
                      <a:pt x="0" y="0"/>
                    </a:lnTo>
                    <a:lnTo>
                      <a:pt x="68226" y="0"/>
                    </a:lnTo>
                  </a:path>
                </a:pathLst>
              </a:custGeom>
              <a:noFill/>
              <a:ln w="12700" cap="flat">
                <a:solidFill>
                  <a:srgbClr val="C00000"/>
                </a:solidFill>
                <a:prstDash val="solid"/>
                <a:round/>
              </a:ln>
            </p:spPr>
            <p:txBody>
              <a:bodyPr rtlCol="0" anchor="ctr"/>
              <a:lstStyle/>
              <a:p>
                <a:endParaRPr lang="en-GB" sz="1400"/>
              </a:p>
            </p:txBody>
          </p:sp>
          <p:sp>
            <p:nvSpPr>
              <p:cNvPr id="93" name="Freeform: Shape 92">
                <a:extLst>
                  <a:ext uri="{FF2B5EF4-FFF2-40B4-BE49-F238E27FC236}">
                    <a16:creationId xmlns:a16="http://schemas.microsoft.com/office/drawing/2014/main" id="{0DADC30F-7BE5-4A3A-98D9-A6967846A604}"/>
                  </a:ext>
                </a:extLst>
              </p:cNvPr>
              <p:cNvSpPr/>
              <p:nvPr/>
            </p:nvSpPr>
            <p:spPr>
              <a:xfrm>
                <a:off x="6815849" y="2417970"/>
                <a:ext cx="65476" cy="65476"/>
              </a:xfrm>
              <a:custGeom>
                <a:avLst/>
                <a:gdLst>
                  <a:gd name="connsiteX0" fmla="*/ 0 w 65476"/>
                  <a:gd name="connsiteY0" fmla="*/ 0 h 65476"/>
                  <a:gd name="connsiteX1" fmla="*/ 70846 w 65476"/>
                  <a:gd name="connsiteY1" fmla="*/ 0 h 65476"/>
                  <a:gd name="connsiteX2" fmla="*/ 70846 w 65476"/>
                  <a:gd name="connsiteY2" fmla="*/ 68226 h 65476"/>
                </a:gdLst>
                <a:ahLst/>
                <a:cxnLst>
                  <a:cxn ang="0">
                    <a:pos x="connsiteX0" y="connsiteY0"/>
                  </a:cxn>
                  <a:cxn ang="0">
                    <a:pos x="connsiteX1" y="connsiteY1"/>
                  </a:cxn>
                  <a:cxn ang="0">
                    <a:pos x="connsiteX2" y="connsiteY2"/>
                  </a:cxn>
                </a:cxnLst>
                <a:rect l="l" t="t" r="r" b="b"/>
                <a:pathLst>
                  <a:path w="65476" h="65476">
                    <a:moveTo>
                      <a:pt x="0" y="0"/>
                    </a:moveTo>
                    <a:lnTo>
                      <a:pt x="70846" y="0"/>
                    </a:lnTo>
                    <a:lnTo>
                      <a:pt x="70846" y="68226"/>
                    </a:lnTo>
                  </a:path>
                </a:pathLst>
              </a:custGeom>
              <a:noFill/>
              <a:ln w="12700" cap="flat">
                <a:solidFill>
                  <a:srgbClr val="C00000"/>
                </a:solidFill>
                <a:prstDash val="solid"/>
                <a:round/>
              </a:ln>
            </p:spPr>
            <p:txBody>
              <a:bodyPr rtlCol="0" anchor="ctr"/>
              <a:lstStyle/>
              <a:p>
                <a:endParaRPr lang="en-GB" sz="1400"/>
              </a:p>
            </p:txBody>
          </p:sp>
          <p:sp>
            <p:nvSpPr>
              <p:cNvPr id="94" name="Freeform: Shape 93">
                <a:extLst>
                  <a:ext uri="{FF2B5EF4-FFF2-40B4-BE49-F238E27FC236}">
                    <a16:creationId xmlns:a16="http://schemas.microsoft.com/office/drawing/2014/main" id="{DF9332DE-C5EC-4785-A2F8-055D02C182DA}"/>
                  </a:ext>
                </a:extLst>
              </p:cNvPr>
              <p:cNvSpPr/>
              <p:nvPr/>
            </p:nvSpPr>
            <p:spPr>
              <a:xfrm>
                <a:off x="6818337" y="2786996"/>
                <a:ext cx="65476" cy="65476"/>
              </a:xfrm>
              <a:custGeom>
                <a:avLst/>
                <a:gdLst>
                  <a:gd name="connsiteX0" fmla="*/ 68357 w 65476"/>
                  <a:gd name="connsiteY0" fmla="*/ 0 h 65476"/>
                  <a:gd name="connsiteX1" fmla="*/ 68357 w 65476"/>
                  <a:gd name="connsiteY1" fmla="*/ 70715 h 65476"/>
                  <a:gd name="connsiteX2" fmla="*/ 0 w 65476"/>
                  <a:gd name="connsiteY2" fmla="*/ 70715 h 65476"/>
                </a:gdLst>
                <a:ahLst/>
                <a:cxnLst>
                  <a:cxn ang="0">
                    <a:pos x="connsiteX0" y="connsiteY0"/>
                  </a:cxn>
                  <a:cxn ang="0">
                    <a:pos x="connsiteX1" y="connsiteY1"/>
                  </a:cxn>
                  <a:cxn ang="0">
                    <a:pos x="connsiteX2" y="connsiteY2"/>
                  </a:cxn>
                </a:cxnLst>
                <a:rect l="l" t="t" r="r" b="b"/>
                <a:pathLst>
                  <a:path w="65476" h="65476">
                    <a:moveTo>
                      <a:pt x="68357" y="0"/>
                    </a:moveTo>
                    <a:lnTo>
                      <a:pt x="68357" y="70715"/>
                    </a:lnTo>
                    <a:lnTo>
                      <a:pt x="0" y="70715"/>
                    </a:lnTo>
                  </a:path>
                </a:pathLst>
              </a:custGeom>
              <a:noFill/>
              <a:ln w="12700" cap="flat">
                <a:solidFill>
                  <a:srgbClr val="C00000"/>
                </a:solidFill>
                <a:prstDash val="solid"/>
                <a:round/>
              </a:ln>
            </p:spPr>
            <p:txBody>
              <a:bodyPr rtlCol="0" anchor="ctr"/>
              <a:lstStyle/>
              <a:p>
                <a:endParaRPr lang="en-GB" sz="1400"/>
              </a:p>
            </p:txBody>
          </p:sp>
          <p:sp>
            <p:nvSpPr>
              <p:cNvPr id="95" name="Freeform: Shape 94">
                <a:extLst>
                  <a:ext uri="{FF2B5EF4-FFF2-40B4-BE49-F238E27FC236}">
                    <a16:creationId xmlns:a16="http://schemas.microsoft.com/office/drawing/2014/main" id="{0EA91BD6-0509-4B10-B975-B3BC2744E586}"/>
                  </a:ext>
                </a:extLst>
              </p:cNvPr>
              <p:cNvSpPr/>
              <p:nvPr/>
            </p:nvSpPr>
            <p:spPr>
              <a:xfrm>
                <a:off x="6443026" y="2789484"/>
                <a:ext cx="65476" cy="65476"/>
              </a:xfrm>
              <a:custGeom>
                <a:avLst/>
                <a:gdLst>
                  <a:gd name="connsiteX0" fmla="*/ 70846 w 65476"/>
                  <a:gd name="connsiteY0" fmla="*/ 68226 h 65476"/>
                  <a:gd name="connsiteX1" fmla="*/ 0 w 65476"/>
                  <a:gd name="connsiteY1" fmla="*/ 68226 h 65476"/>
                  <a:gd name="connsiteX2" fmla="*/ 0 w 65476"/>
                  <a:gd name="connsiteY2" fmla="*/ 0 h 65476"/>
                </a:gdLst>
                <a:ahLst/>
                <a:cxnLst>
                  <a:cxn ang="0">
                    <a:pos x="connsiteX0" y="connsiteY0"/>
                  </a:cxn>
                  <a:cxn ang="0">
                    <a:pos x="connsiteX1" y="connsiteY1"/>
                  </a:cxn>
                  <a:cxn ang="0">
                    <a:pos x="connsiteX2" y="connsiteY2"/>
                  </a:cxn>
                </a:cxnLst>
                <a:rect l="l" t="t" r="r" b="b"/>
                <a:pathLst>
                  <a:path w="65476" h="65476">
                    <a:moveTo>
                      <a:pt x="70846" y="68226"/>
                    </a:moveTo>
                    <a:lnTo>
                      <a:pt x="0" y="68226"/>
                    </a:lnTo>
                    <a:lnTo>
                      <a:pt x="0" y="0"/>
                    </a:lnTo>
                  </a:path>
                </a:pathLst>
              </a:custGeom>
              <a:noFill/>
              <a:ln w="12700" cap="flat">
                <a:solidFill>
                  <a:srgbClr val="C00000"/>
                </a:solidFill>
                <a:prstDash val="solid"/>
                <a:round/>
              </a:ln>
            </p:spPr>
            <p:txBody>
              <a:bodyPr rtlCol="0" anchor="ctr"/>
              <a:lstStyle/>
              <a:p>
                <a:endParaRPr lang="en-GB" sz="1400"/>
              </a:p>
            </p:txBody>
          </p:sp>
          <p:sp>
            <p:nvSpPr>
              <p:cNvPr id="96" name="Freeform: Shape 95">
                <a:extLst>
                  <a:ext uri="{FF2B5EF4-FFF2-40B4-BE49-F238E27FC236}">
                    <a16:creationId xmlns:a16="http://schemas.microsoft.com/office/drawing/2014/main" id="{0EB4507F-1049-46C5-A8FD-8739A9D231AC}"/>
                  </a:ext>
                </a:extLst>
              </p:cNvPr>
              <p:cNvSpPr/>
              <p:nvPr/>
            </p:nvSpPr>
            <p:spPr>
              <a:xfrm>
                <a:off x="6554205" y="2635352"/>
                <a:ext cx="209525" cy="13095"/>
              </a:xfrm>
              <a:custGeom>
                <a:avLst/>
                <a:gdLst>
                  <a:gd name="connsiteX0" fmla="*/ 0 w 209524"/>
                  <a:gd name="connsiteY0" fmla="*/ 0 h 0"/>
                  <a:gd name="connsiteX1" fmla="*/ 222489 w 209524"/>
                  <a:gd name="connsiteY1" fmla="*/ 0 h 0"/>
                </a:gdLst>
                <a:ahLst/>
                <a:cxnLst>
                  <a:cxn ang="0">
                    <a:pos x="connsiteX0" y="connsiteY0"/>
                  </a:cxn>
                  <a:cxn ang="0">
                    <a:pos x="connsiteX1" y="connsiteY1"/>
                  </a:cxn>
                </a:cxnLst>
                <a:rect l="l" t="t" r="r" b="b"/>
                <a:pathLst>
                  <a:path w="209524">
                    <a:moveTo>
                      <a:pt x="0" y="0"/>
                    </a:moveTo>
                    <a:lnTo>
                      <a:pt x="222489" y="0"/>
                    </a:lnTo>
                  </a:path>
                </a:pathLst>
              </a:custGeom>
              <a:ln w="12700" cap="flat">
                <a:solidFill>
                  <a:srgbClr val="C00000"/>
                </a:solidFill>
                <a:prstDash val="solid"/>
                <a:round/>
              </a:ln>
            </p:spPr>
            <p:txBody>
              <a:bodyPr rtlCol="0" anchor="ctr"/>
              <a:lstStyle/>
              <a:p>
                <a:endParaRPr lang="en-GB" sz="1400"/>
              </a:p>
            </p:txBody>
          </p:sp>
          <p:sp>
            <p:nvSpPr>
              <p:cNvPr id="97" name="Freeform: Shape 96">
                <a:extLst>
                  <a:ext uri="{FF2B5EF4-FFF2-40B4-BE49-F238E27FC236}">
                    <a16:creationId xmlns:a16="http://schemas.microsoft.com/office/drawing/2014/main" id="{2A438058-C932-4E9D-88C8-DEA93E0DF7E2}"/>
                  </a:ext>
                </a:extLst>
              </p:cNvPr>
              <p:cNvSpPr/>
              <p:nvPr/>
            </p:nvSpPr>
            <p:spPr>
              <a:xfrm>
                <a:off x="6665515" y="2524173"/>
                <a:ext cx="13095" cy="209525"/>
              </a:xfrm>
              <a:custGeom>
                <a:avLst/>
                <a:gdLst>
                  <a:gd name="connsiteX0" fmla="*/ 0 w 0"/>
                  <a:gd name="connsiteY0" fmla="*/ 222358 h 209524"/>
                  <a:gd name="connsiteX1" fmla="*/ 0 w 0"/>
                  <a:gd name="connsiteY1" fmla="*/ 0 h 209524"/>
                </a:gdLst>
                <a:ahLst/>
                <a:cxnLst>
                  <a:cxn ang="0">
                    <a:pos x="connsiteX0" y="connsiteY0"/>
                  </a:cxn>
                  <a:cxn ang="0">
                    <a:pos x="connsiteX1" y="connsiteY1"/>
                  </a:cxn>
                </a:cxnLst>
                <a:rect l="l" t="t" r="r" b="b"/>
                <a:pathLst>
                  <a:path h="209524">
                    <a:moveTo>
                      <a:pt x="0" y="222358"/>
                    </a:moveTo>
                    <a:lnTo>
                      <a:pt x="0" y="0"/>
                    </a:lnTo>
                  </a:path>
                </a:pathLst>
              </a:custGeom>
              <a:ln w="12700" cap="flat">
                <a:solidFill>
                  <a:srgbClr val="C00000"/>
                </a:solidFill>
                <a:prstDash val="solid"/>
                <a:round/>
              </a:ln>
            </p:spPr>
            <p:txBody>
              <a:bodyPr rtlCol="0" anchor="ctr"/>
              <a:lstStyle/>
              <a:p>
                <a:endParaRPr lang="en-GB" sz="1400"/>
              </a:p>
            </p:txBody>
          </p:sp>
        </p:grpSp>
        <p:sp>
          <p:nvSpPr>
            <p:cNvPr id="87" name="Freeform: Shape 86">
              <a:extLst>
                <a:ext uri="{FF2B5EF4-FFF2-40B4-BE49-F238E27FC236}">
                  <a16:creationId xmlns:a16="http://schemas.microsoft.com/office/drawing/2014/main" id="{4B7553CF-7C5D-49EA-B669-EA4446A1C601}"/>
                </a:ext>
              </a:extLst>
            </p:cNvPr>
            <p:cNvSpPr/>
            <p:nvPr/>
          </p:nvSpPr>
          <p:spPr>
            <a:xfrm>
              <a:off x="5014807" y="4496663"/>
              <a:ext cx="459983" cy="385391"/>
            </a:xfrm>
            <a:custGeom>
              <a:avLst/>
              <a:gdLst>
                <a:gd name="connsiteX0" fmla="*/ 348104 w 352425"/>
                <a:gd name="connsiteY0" fmla="*/ 128975 h 295275"/>
                <a:gd name="connsiteX1" fmla="*/ 178844 w 352425"/>
                <a:gd name="connsiteY1" fmla="*/ 295472 h 295275"/>
                <a:gd name="connsiteX2" fmla="*/ 9680 w 352425"/>
                <a:gd name="connsiteY2" fmla="*/ 128975 h 295275"/>
                <a:gd name="connsiteX3" fmla="*/ 56924 w 352425"/>
                <a:gd name="connsiteY3" fmla="*/ 7817 h 295275"/>
                <a:gd name="connsiteX4" fmla="*/ 178082 w 352425"/>
                <a:gd name="connsiteY4" fmla="*/ 55061 h 295275"/>
                <a:gd name="connsiteX5" fmla="*/ 179606 w 352425"/>
                <a:gd name="connsiteY5" fmla="*/ 55061 h 295275"/>
                <a:gd name="connsiteX6" fmla="*/ 300860 w 352425"/>
                <a:gd name="connsiteY6" fmla="*/ 7817 h 295275"/>
                <a:gd name="connsiteX7" fmla="*/ 348104 w 352425"/>
                <a:gd name="connsiteY7" fmla="*/ 1289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95275">
                  <a:moveTo>
                    <a:pt x="348104" y="128975"/>
                  </a:moveTo>
                  <a:cubicBezTo>
                    <a:pt x="298478" y="219462"/>
                    <a:pt x="178844" y="295472"/>
                    <a:pt x="178844" y="295472"/>
                  </a:cubicBezTo>
                  <a:cubicBezTo>
                    <a:pt x="178844" y="295472"/>
                    <a:pt x="60734" y="219843"/>
                    <a:pt x="9680" y="128975"/>
                  </a:cubicBezTo>
                  <a:cubicBezTo>
                    <a:pt x="-15180" y="84779"/>
                    <a:pt x="10442" y="28200"/>
                    <a:pt x="56924" y="7817"/>
                  </a:cubicBezTo>
                  <a:cubicBezTo>
                    <a:pt x="103502" y="-12567"/>
                    <a:pt x="157699" y="8579"/>
                    <a:pt x="178082" y="55061"/>
                  </a:cubicBezTo>
                  <a:cubicBezTo>
                    <a:pt x="178368" y="55632"/>
                    <a:pt x="179321" y="55632"/>
                    <a:pt x="179606" y="55061"/>
                  </a:cubicBezTo>
                  <a:cubicBezTo>
                    <a:pt x="199990" y="8484"/>
                    <a:pt x="254282" y="-12662"/>
                    <a:pt x="300860" y="7817"/>
                  </a:cubicBezTo>
                  <a:cubicBezTo>
                    <a:pt x="347342" y="28200"/>
                    <a:pt x="372488" y="84493"/>
                    <a:pt x="348104" y="128975"/>
                  </a:cubicBezTo>
                  <a:close/>
                </a:path>
              </a:pathLst>
            </a:custGeom>
            <a:noFill/>
            <a:ln w="12700" cap="flat">
              <a:solidFill>
                <a:srgbClr val="C00000"/>
              </a:solidFill>
              <a:prstDash val="solid"/>
              <a:miter/>
            </a:ln>
          </p:spPr>
          <p:txBody>
            <a:bodyPr rtlCol="0" anchor="ctr"/>
            <a:lstStyle/>
            <a:p>
              <a:endParaRPr lang="en-GB" sz="1400"/>
            </a:p>
          </p:txBody>
        </p:sp>
        <p:grpSp>
          <p:nvGrpSpPr>
            <p:cNvPr id="88" name="Group 87">
              <a:extLst>
                <a:ext uri="{FF2B5EF4-FFF2-40B4-BE49-F238E27FC236}">
                  <a16:creationId xmlns:a16="http://schemas.microsoft.com/office/drawing/2014/main" id="{6E0746C9-78C7-44CC-B45C-804773FC983A}"/>
                </a:ext>
              </a:extLst>
            </p:cNvPr>
            <p:cNvGrpSpPr/>
            <p:nvPr/>
          </p:nvGrpSpPr>
          <p:grpSpPr>
            <a:xfrm>
              <a:off x="6512080" y="4502784"/>
              <a:ext cx="435119" cy="383525"/>
              <a:chOff x="5055450" y="4606241"/>
              <a:chExt cx="457080" cy="402882"/>
            </a:xfrm>
          </p:grpSpPr>
          <p:sp>
            <p:nvSpPr>
              <p:cNvPr id="89" name="Freeform: Shape 88">
                <a:extLst>
                  <a:ext uri="{FF2B5EF4-FFF2-40B4-BE49-F238E27FC236}">
                    <a16:creationId xmlns:a16="http://schemas.microsoft.com/office/drawing/2014/main" id="{F4FB877E-DFB5-42DF-A861-E6D52C46481F}"/>
                  </a:ext>
                </a:extLst>
              </p:cNvPr>
              <p:cNvSpPr/>
              <p:nvPr/>
            </p:nvSpPr>
            <p:spPr>
              <a:xfrm>
                <a:off x="5055450" y="4606241"/>
                <a:ext cx="457080" cy="222010"/>
              </a:xfrm>
              <a:custGeom>
                <a:avLst/>
                <a:gdLst>
                  <a:gd name="connsiteX0" fmla="*/ 0 w 333375"/>
                  <a:gd name="connsiteY0" fmla="*/ 166973 h 161925"/>
                  <a:gd name="connsiteX1" fmla="*/ 166973 w 333375"/>
                  <a:gd name="connsiteY1" fmla="*/ 0 h 161925"/>
                  <a:gd name="connsiteX2" fmla="*/ 334042 w 333375"/>
                  <a:gd name="connsiteY2" fmla="*/ 166973 h 161925"/>
                </a:gdLst>
                <a:ahLst/>
                <a:cxnLst>
                  <a:cxn ang="0">
                    <a:pos x="connsiteX0" y="connsiteY0"/>
                  </a:cxn>
                  <a:cxn ang="0">
                    <a:pos x="connsiteX1" y="connsiteY1"/>
                  </a:cxn>
                  <a:cxn ang="0">
                    <a:pos x="connsiteX2" y="connsiteY2"/>
                  </a:cxn>
                </a:cxnLst>
                <a:rect l="l" t="t" r="r" b="b"/>
                <a:pathLst>
                  <a:path w="333375" h="161925">
                    <a:moveTo>
                      <a:pt x="0" y="166973"/>
                    </a:moveTo>
                    <a:lnTo>
                      <a:pt x="166973" y="0"/>
                    </a:lnTo>
                    <a:lnTo>
                      <a:pt x="334042" y="166973"/>
                    </a:lnTo>
                  </a:path>
                </a:pathLst>
              </a:custGeom>
              <a:noFill/>
              <a:ln w="12700" cap="rnd">
                <a:solidFill>
                  <a:srgbClr val="C00000"/>
                </a:solidFill>
                <a:prstDash val="solid"/>
                <a:miter/>
              </a:ln>
            </p:spPr>
            <p:txBody>
              <a:bodyPr rtlCol="0" anchor="ctr"/>
              <a:lstStyle/>
              <a:p>
                <a:endParaRPr lang="en-GB" sz="1400"/>
              </a:p>
            </p:txBody>
          </p:sp>
          <p:sp>
            <p:nvSpPr>
              <p:cNvPr id="90" name="Freeform: Shape 89">
                <a:extLst>
                  <a:ext uri="{FF2B5EF4-FFF2-40B4-BE49-F238E27FC236}">
                    <a16:creationId xmlns:a16="http://schemas.microsoft.com/office/drawing/2014/main" id="{837D646F-61B7-4745-BF07-F8916265EBC3}"/>
                  </a:ext>
                </a:extLst>
              </p:cNvPr>
              <p:cNvSpPr/>
              <p:nvPr/>
            </p:nvSpPr>
            <p:spPr>
              <a:xfrm>
                <a:off x="5055450" y="4696612"/>
                <a:ext cx="457080" cy="222010"/>
              </a:xfrm>
              <a:custGeom>
                <a:avLst/>
                <a:gdLst>
                  <a:gd name="connsiteX0" fmla="*/ 0 w 333375"/>
                  <a:gd name="connsiteY0" fmla="*/ 167069 h 161925"/>
                  <a:gd name="connsiteX1" fmla="*/ 166973 w 333375"/>
                  <a:gd name="connsiteY1" fmla="*/ 0 h 161925"/>
                  <a:gd name="connsiteX2" fmla="*/ 334042 w 333375"/>
                  <a:gd name="connsiteY2" fmla="*/ 167069 h 161925"/>
                </a:gdLst>
                <a:ahLst/>
                <a:cxnLst>
                  <a:cxn ang="0">
                    <a:pos x="connsiteX0" y="connsiteY0"/>
                  </a:cxn>
                  <a:cxn ang="0">
                    <a:pos x="connsiteX1" y="connsiteY1"/>
                  </a:cxn>
                  <a:cxn ang="0">
                    <a:pos x="connsiteX2" y="connsiteY2"/>
                  </a:cxn>
                </a:cxnLst>
                <a:rect l="l" t="t" r="r" b="b"/>
                <a:pathLst>
                  <a:path w="333375" h="161925">
                    <a:moveTo>
                      <a:pt x="0" y="167069"/>
                    </a:moveTo>
                    <a:lnTo>
                      <a:pt x="166973" y="0"/>
                    </a:lnTo>
                    <a:lnTo>
                      <a:pt x="334042" y="167069"/>
                    </a:lnTo>
                  </a:path>
                </a:pathLst>
              </a:custGeom>
              <a:noFill/>
              <a:ln w="12700" cap="rnd">
                <a:solidFill>
                  <a:srgbClr val="C00000"/>
                </a:solidFill>
                <a:prstDash val="solid"/>
                <a:miter/>
              </a:ln>
            </p:spPr>
            <p:txBody>
              <a:bodyPr rtlCol="0" anchor="ctr"/>
              <a:lstStyle/>
              <a:p>
                <a:endParaRPr lang="en-GB" sz="1400"/>
              </a:p>
            </p:txBody>
          </p:sp>
          <p:sp>
            <p:nvSpPr>
              <p:cNvPr id="91" name="Freeform: Shape 90">
                <a:extLst>
                  <a:ext uri="{FF2B5EF4-FFF2-40B4-BE49-F238E27FC236}">
                    <a16:creationId xmlns:a16="http://schemas.microsoft.com/office/drawing/2014/main" id="{77C55D37-0F8A-48FE-AAA3-B8AA75A3D796}"/>
                  </a:ext>
                </a:extLst>
              </p:cNvPr>
              <p:cNvSpPr/>
              <p:nvPr/>
            </p:nvSpPr>
            <p:spPr>
              <a:xfrm>
                <a:off x="5055450" y="4787113"/>
                <a:ext cx="457080" cy="222010"/>
              </a:xfrm>
              <a:custGeom>
                <a:avLst/>
                <a:gdLst>
                  <a:gd name="connsiteX0" fmla="*/ 0 w 333375"/>
                  <a:gd name="connsiteY0" fmla="*/ 167068 h 161925"/>
                  <a:gd name="connsiteX1" fmla="*/ 166973 w 333375"/>
                  <a:gd name="connsiteY1" fmla="*/ 0 h 161925"/>
                  <a:gd name="connsiteX2" fmla="*/ 334042 w 333375"/>
                  <a:gd name="connsiteY2" fmla="*/ 167068 h 161925"/>
                </a:gdLst>
                <a:ahLst/>
                <a:cxnLst>
                  <a:cxn ang="0">
                    <a:pos x="connsiteX0" y="connsiteY0"/>
                  </a:cxn>
                  <a:cxn ang="0">
                    <a:pos x="connsiteX1" y="connsiteY1"/>
                  </a:cxn>
                  <a:cxn ang="0">
                    <a:pos x="connsiteX2" y="connsiteY2"/>
                  </a:cxn>
                </a:cxnLst>
                <a:rect l="l" t="t" r="r" b="b"/>
                <a:pathLst>
                  <a:path w="333375" h="161925">
                    <a:moveTo>
                      <a:pt x="0" y="167068"/>
                    </a:moveTo>
                    <a:lnTo>
                      <a:pt x="166973" y="0"/>
                    </a:lnTo>
                    <a:lnTo>
                      <a:pt x="334042" y="167068"/>
                    </a:lnTo>
                  </a:path>
                </a:pathLst>
              </a:custGeom>
              <a:noFill/>
              <a:ln w="12700" cap="rnd">
                <a:solidFill>
                  <a:srgbClr val="C00000"/>
                </a:solidFill>
                <a:prstDash val="solid"/>
                <a:miter/>
              </a:ln>
            </p:spPr>
            <p:txBody>
              <a:bodyPr rtlCol="0" anchor="ctr"/>
              <a:lstStyle/>
              <a:p>
                <a:endParaRPr lang="en-GB" sz="1400"/>
              </a:p>
            </p:txBody>
          </p:sp>
        </p:grpSp>
      </p:grpSp>
      <p:sp>
        <p:nvSpPr>
          <p:cNvPr id="180" name="TextBox 179">
            <a:extLst>
              <a:ext uri="{FF2B5EF4-FFF2-40B4-BE49-F238E27FC236}">
                <a16:creationId xmlns:a16="http://schemas.microsoft.com/office/drawing/2014/main" id="{D56281D2-E768-E34F-BD3E-283ADA82D299}"/>
              </a:ext>
            </a:extLst>
          </p:cNvPr>
          <p:cNvSpPr txBox="1"/>
          <p:nvPr userDrawn="1"/>
        </p:nvSpPr>
        <p:spPr>
          <a:xfrm>
            <a:off x="8886582" y="345167"/>
            <a:ext cx="2335658" cy="393954"/>
          </a:xfrm>
          <a:prstGeom prst="rect">
            <a:avLst/>
          </a:prstGeom>
          <a:solidFill>
            <a:schemeClr val="tx1"/>
          </a:solidFill>
        </p:spPr>
        <p:txBody>
          <a:bodyPr wrap="square" lIns="0" tIns="0" rIns="0" bIns="0" rtlCol="0">
            <a:spAutoFit/>
          </a:bodyPr>
          <a:lstStyle/>
          <a:p>
            <a:pPr lvl="0" algn="ctr" defTabSz="1088776" rtl="0" eaLnBrk="1" latinLnBrk="0" hangingPunct="1">
              <a:lnSpc>
                <a:spcPct val="80000"/>
              </a:lnSpc>
              <a:spcBef>
                <a:spcPct val="0"/>
              </a:spcBef>
              <a:buNone/>
            </a:pPr>
            <a:r>
              <a:rPr lang="sk-SK" sz="3200" b="0" kern="1200" cap="all" spc="-10" baseline="0">
                <a:solidFill>
                  <a:schemeClr val="bg1"/>
                </a:solidFill>
                <a:latin typeface="Century Gothic" panose="020B0502020202020204" pitchFamily="34" charset="0"/>
                <a:ea typeface="+mj-ea"/>
                <a:cs typeface="+mj-cs"/>
              </a:rPr>
              <a:t>FAST FACTS</a:t>
            </a:r>
            <a:endParaRPr lang="en-GB" sz="3200" b="0" kern="1200" cap="all" spc="-10" baseline="0">
              <a:solidFill>
                <a:schemeClr val="bg1"/>
              </a:solidFill>
              <a:latin typeface="Century Gothic" panose="020B0502020202020204" pitchFamily="34" charset="0"/>
              <a:ea typeface="+mj-ea"/>
              <a:cs typeface="+mj-cs"/>
            </a:endParaRPr>
          </a:p>
        </p:txBody>
      </p:sp>
      <p:sp>
        <p:nvSpPr>
          <p:cNvPr id="182" name="TextBox 181">
            <a:extLst>
              <a:ext uri="{FF2B5EF4-FFF2-40B4-BE49-F238E27FC236}">
                <a16:creationId xmlns:a16="http://schemas.microsoft.com/office/drawing/2014/main" id="{96546C95-730D-9542-8724-AF5DB291792D}"/>
              </a:ext>
            </a:extLst>
          </p:cNvPr>
          <p:cNvSpPr txBox="1"/>
          <p:nvPr userDrawn="1"/>
        </p:nvSpPr>
        <p:spPr>
          <a:xfrm>
            <a:off x="542792" y="1548548"/>
            <a:ext cx="7187633" cy="3067506"/>
          </a:xfrm>
          <a:prstGeom prst="rect">
            <a:avLst/>
          </a:prstGeom>
          <a:noFill/>
        </p:spPr>
        <p:txBody>
          <a:bodyPr wrap="square" lIns="0" rtlCol="0">
            <a:spAutoFit/>
          </a:bodyPr>
          <a:lstStyle/>
          <a:p>
            <a:pPr>
              <a:lnSpc>
                <a:spcPts val="1600"/>
              </a:lnSpc>
            </a:pPr>
            <a:r>
              <a:rPr lang="en-US" sz="1400" b="0" i="0">
                <a:solidFill>
                  <a:schemeClr val="accent3"/>
                </a:solidFill>
                <a:latin typeface="Calibri" panose="020F0502020204030204" pitchFamily="34" charset="0"/>
                <a:cs typeface="Calibri" panose="020F0502020204030204" pitchFamily="34" charset="0"/>
              </a:rPr>
              <a:t>Capco is a global business and technology consultancy focused on financial services.</a:t>
            </a:r>
          </a:p>
          <a:p>
            <a:pPr>
              <a:lnSpc>
                <a:spcPts val="1600"/>
              </a:lnSpc>
            </a:pPr>
            <a:endParaRPr lang="en-US" sz="1400" b="0" i="0">
              <a:solidFill>
                <a:schemeClr val="tx1"/>
              </a:solidFill>
              <a:latin typeface="Calibri" panose="020F0502020204030204" pitchFamily="34" charset="0"/>
              <a:cs typeface="Calibri" panose="020F0502020204030204" pitchFamily="34" charset="0"/>
            </a:endParaRPr>
          </a:p>
          <a:p>
            <a:pPr>
              <a:lnSpc>
                <a:spcPts val="1600"/>
              </a:lnSpc>
            </a:pPr>
            <a:r>
              <a:rPr lang="en-US" sz="1400" b="1" i="0">
                <a:solidFill>
                  <a:schemeClr val="accent1"/>
                </a:solidFill>
                <a:latin typeface="Calibri" panose="020F0502020204030204" pitchFamily="34" charset="0"/>
                <a:cs typeface="Calibri" panose="020F0502020204030204" pitchFamily="34" charset="0"/>
              </a:rPr>
              <a:t>INNOVATORS</a:t>
            </a:r>
            <a:r>
              <a:rPr lang="en-US" sz="1400" b="0" i="0">
                <a:solidFill>
                  <a:schemeClr val="accent1"/>
                </a:solidFill>
                <a:latin typeface="Calibri" panose="020F0502020204030204" pitchFamily="34" charset="0"/>
                <a:cs typeface="Calibri" panose="020F0502020204030204" pitchFamily="34" charset="0"/>
              </a:rPr>
              <a:t>: </a:t>
            </a:r>
            <a:r>
              <a:rPr lang="en-US" sz="1400" b="0" i="0">
                <a:solidFill>
                  <a:schemeClr val="accent3"/>
                </a:solidFill>
                <a:latin typeface="Calibri" panose="020F0502020204030204" pitchFamily="34" charset="0"/>
                <a:cs typeface="Calibri" panose="020F0502020204030204" pitchFamily="34" charset="0"/>
              </a:rPr>
              <a:t>We are innovators who combine a disruptive, design-thinking approach with unrivalled, first-hand industry knowledge and technology acumen.</a:t>
            </a:r>
          </a:p>
          <a:p>
            <a:pPr>
              <a:lnSpc>
                <a:spcPts val="1600"/>
              </a:lnSpc>
            </a:pPr>
            <a:endParaRPr lang="en-US" sz="1400" b="0" i="0">
              <a:solidFill>
                <a:schemeClr val="accent3"/>
              </a:solidFill>
              <a:latin typeface="Calibri" panose="020F0502020204030204" pitchFamily="34" charset="0"/>
              <a:cs typeface="Calibri" panose="020F0502020204030204" pitchFamily="34" charset="0"/>
            </a:endParaRPr>
          </a:p>
          <a:p>
            <a:pPr>
              <a:lnSpc>
                <a:spcPts val="1600"/>
              </a:lnSpc>
            </a:pPr>
            <a:r>
              <a:rPr lang="en-US" sz="1400" b="1" i="0">
                <a:solidFill>
                  <a:schemeClr val="accent1"/>
                </a:solidFill>
                <a:latin typeface="Calibri" panose="020F0502020204030204" pitchFamily="34" charset="0"/>
                <a:cs typeface="Calibri" panose="020F0502020204030204" pitchFamily="34" charset="0"/>
              </a:rPr>
              <a:t>FACILITATORS: </a:t>
            </a:r>
            <a:r>
              <a:rPr lang="en-US" sz="1400" b="0" i="0">
                <a:solidFill>
                  <a:schemeClr val="accent3"/>
                </a:solidFill>
                <a:latin typeface="Calibri" panose="020F0502020204030204" pitchFamily="34" charset="0"/>
                <a:cs typeface="Calibri" panose="020F0502020204030204" pitchFamily="34" charset="0"/>
              </a:rPr>
              <a:t>We facilitate the handshake between the business and technology organizations to deliver end-to-end consulting services and solutions.</a:t>
            </a:r>
          </a:p>
          <a:p>
            <a:pPr>
              <a:lnSpc>
                <a:spcPts val="1600"/>
              </a:lnSpc>
            </a:pPr>
            <a:endParaRPr lang="en-US" sz="1400" b="0" i="0">
              <a:solidFill>
                <a:schemeClr val="tx1"/>
              </a:solidFill>
              <a:latin typeface="Calibri" panose="020F0502020204030204" pitchFamily="34" charset="0"/>
              <a:cs typeface="Calibri" panose="020F0502020204030204" pitchFamily="34" charset="0"/>
            </a:endParaRPr>
          </a:p>
          <a:p>
            <a:pPr>
              <a:lnSpc>
                <a:spcPts val="1600"/>
              </a:lnSpc>
            </a:pPr>
            <a:r>
              <a:rPr lang="en-US" sz="1400" b="1" i="0">
                <a:solidFill>
                  <a:schemeClr val="accent1"/>
                </a:solidFill>
                <a:latin typeface="Calibri" panose="020F0502020204030204" pitchFamily="34" charset="0"/>
                <a:cs typeface="Calibri" panose="020F0502020204030204" pitchFamily="34" charset="0"/>
              </a:rPr>
              <a:t>TRANSFORMATION SPECIALISTS: </a:t>
            </a:r>
            <a:r>
              <a:rPr lang="en-US" sz="1400" b="0" i="0">
                <a:solidFill>
                  <a:schemeClr val="accent3"/>
                </a:solidFill>
                <a:latin typeface="Calibri" panose="020F0502020204030204" pitchFamily="34" charset="0"/>
                <a:cs typeface="Calibri" panose="020F0502020204030204" pitchFamily="34" charset="0"/>
              </a:rPr>
              <a:t>We help our clients transform and advance their businesses, increase revenue, manage risk and regulatory change.</a:t>
            </a:r>
          </a:p>
          <a:p>
            <a:pPr>
              <a:lnSpc>
                <a:spcPts val="1600"/>
              </a:lnSpc>
            </a:pPr>
            <a:endParaRPr lang="en-US" sz="1400" b="0" i="0">
              <a:solidFill>
                <a:schemeClr val="accent3"/>
              </a:solidFill>
              <a:latin typeface="Calibri" panose="020F0502020204030204" pitchFamily="34" charset="0"/>
              <a:cs typeface="Calibri" panose="020F0502020204030204" pitchFamily="34" charset="0"/>
            </a:endParaRPr>
          </a:p>
          <a:p>
            <a:pPr>
              <a:lnSpc>
                <a:spcPts val="1600"/>
              </a:lnSpc>
            </a:pPr>
            <a:endParaRPr lang="en-US" sz="1400" b="0" i="0">
              <a:solidFill>
                <a:schemeClr val="accent3"/>
              </a:solidFill>
              <a:latin typeface="Calibri" panose="020F0502020204030204" pitchFamily="34" charset="0"/>
              <a:ea typeface="Arial" charset="0"/>
              <a:cs typeface="Calibri" panose="020F0502020204030204" pitchFamily="34" charset="0"/>
            </a:endParaRPr>
          </a:p>
          <a:p>
            <a:pPr>
              <a:lnSpc>
                <a:spcPts val="1600"/>
              </a:lnSpc>
            </a:pPr>
            <a:r>
              <a:rPr lang="en-US" sz="1400" b="0" i="0">
                <a:solidFill>
                  <a:schemeClr val="accent3"/>
                </a:solidFill>
                <a:latin typeface="Calibri" panose="020F0502020204030204" pitchFamily="34" charset="0"/>
                <a:ea typeface="Arial" charset="0"/>
                <a:cs typeface="Calibri" panose="020F0502020204030204" pitchFamily="34" charset="0"/>
              </a:rPr>
              <a:t>We consistently deliver these core tenets as part of our brand:</a:t>
            </a:r>
          </a:p>
          <a:p>
            <a:endParaRPr lang="en-US" sz="2000" b="0" i="0">
              <a:solidFill>
                <a:schemeClr val="tx1"/>
              </a:solidFill>
              <a:latin typeface="Calibri" panose="020F0502020204030204" pitchFamily="34" charset="0"/>
              <a:cs typeface="Calibri" panose="020F0502020204030204" pitchFamily="34" charset="0"/>
            </a:endParaRPr>
          </a:p>
        </p:txBody>
      </p:sp>
      <p:sp>
        <p:nvSpPr>
          <p:cNvPr id="61" name="Title 3">
            <a:extLst>
              <a:ext uri="{FF2B5EF4-FFF2-40B4-BE49-F238E27FC236}">
                <a16:creationId xmlns:a16="http://schemas.microsoft.com/office/drawing/2014/main" id="{270DED41-7786-5A42-BDDA-CEEC8A5D4F13}"/>
              </a:ext>
            </a:extLst>
          </p:cNvPr>
          <p:cNvSpPr txBox="1">
            <a:spLocks/>
          </p:cNvSpPr>
          <p:nvPr userDrawn="1"/>
        </p:nvSpPr>
        <p:spPr>
          <a:xfrm>
            <a:off x="552872" y="931206"/>
            <a:ext cx="11098490" cy="3877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2400" b="1" i="0" kern="1200" cap="all" baseline="0">
                <a:solidFill>
                  <a:schemeClr val="tx1"/>
                </a:solidFill>
                <a:latin typeface="Century Gothic" panose="020B0502020202020204" pitchFamily="34" charset="0"/>
                <a:ea typeface="+mj-ea"/>
                <a:cs typeface="+mj-cs"/>
              </a:defRPr>
            </a:lvl1pPr>
          </a:lstStyle>
          <a:p>
            <a:r>
              <a:rPr lang="en-US" sz="2800" b="0">
                <a:solidFill>
                  <a:schemeClr val="tx1"/>
                </a:solidFill>
              </a:rPr>
              <a:t>ABOUT capco</a:t>
            </a:r>
          </a:p>
        </p:txBody>
      </p:sp>
      <p:sp>
        <p:nvSpPr>
          <p:cNvPr id="60" name="TextBox 59">
            <a:extLst>
              <a:ext uri="{FF2B5EF4-FFF2-40B4-BE49-F238E27FC236}">
                <a16:creationId xmlns:a16="http://schemas.microsoft.com/office/drawing/2014/main" id="{7E494193-453C-094B-BFA0-170AB70061E8}"/>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grpSp>
        <p:nvGrpSpPr>
          <p:cNvPr id="109" name="Group 108">
            <a:extLst>
              <a:ext uri="{FF2B5EF4-FFF2-40B4-BE49-F238E27FC236}">
                <a16:creationId xmlns:a16="http://schemas.microsoft.com/office/drawing/2014/main" id="{27EFD7BC-49A7-A445-A849-E9D642AA4ABD}"/>
              </a:ext>
            </a:extLst>
          </p:cNvPr>
          <p:cNvGrpSpPr/>
          <p:nvPr userDrawn="1"/>
        </p:nvGrpSpPr>
        <p:grpSpPr>
          <a:xfrm>
            <a:off x="10338017" y="1129540"/>
            <a:ext cx="1976807" cy="734416"/>
            <a:chOff x="7289576" y="2116764"/>
            <a:chExt cx="1976807" cy="734416"/>
          </a:xfrm>
        </p:grpSpPr>
        <p:sp>
          <p:nvSpPr>
            <p:cNvPr id="110" name="TextBox 109">
              <a:extLst>
                <a:ext uri="{FF2B5EF4-FFF2-40B4-BE49-F238E27FC236}">
                  <a16:creationId xmlns:a16="http://schemas.microsoft.com/office/drawing/2014/main" id="{C66A4C66-52FD-2847-B289-9A6947246E3C}"/>
                </a:ext>
              </a:extLst>
            </p:cNvPr>
            <p:cNvSpPr txBox="1"/>
            <p:nvPr/>
          </p:nvSpPr>
          <p:spPr>
            <a:xfrm>
              <a:off x="7289576" y="2558792"/>
              <a:ext cx="1392042" cy="292388"/>
            </a:xfrm>
            <a:prstGeom prst="rect">
              <a:avLst/>
            </a:prstGeom>
            <a:noFill/>
            <a:ln>
              <a:noFill/>
            </a:ln>
          </p:spPr>
          <p:txBody>
            <a:bodyPr wrap="square" lIns="0" tIns="0" rIns="0" bIns="0" rtlCol="0">
              <a:spAutoFit/>
            </a:bodyPr>
            <a:lstStyle/>
            <a:p>
              <a:pPr algn="l"/>
              <a:r>
                <a:rPr lang="sk-SK" sz="1900">
                  <a:solidFill>
                    <a:schemeClr val="bg1"/>
                  </a:solidFill>
                  <a:latin typeface="Century Gothic" panose="020B0502020202020204" pitchFamily="34" charset="0"/>
                </a:rPr>
                <a:t>EXPERIENCE</a:t>
              </a:r>
              <a:endParaRPr lang="en-GB" sz="1900">
                <a:solidFill>
                  <a:schemeClr val="bg1"/>
                </a:solidFill>
                <a:latin typeface="Century Gothic" panose="020B0502020202020204" pitchFamily="34" charset="0"/>
              </a:endParaRPr>
            </a:p>
          </p:txBody>
        </p:sp>
        <p:sp>
          <p:nvSpPr>
            <p:cNvPr id="111" name="TextBox 110">
              <a:extLst>
                <a:ext uri="{FF2B5EF4-FFF2-40B4-BE49-F238E27FC236}">
                  <a16:creationId xmlns:a16="http://schemas.microsoft.com/office/drawing/2014/main" id="{D940D12F-150E-6A4C-A5E5-5EA14F7C8AE1}"/>
                </a:ext>
              </a:extLst>
            </p:cNvPr>
            <p:cNvSpPr txBox="1"/>
            <p:nvPr/>
          </p:nvSpPr>
          <p:spPr>
            <a:xfrm>
              <a:off x="7983178" y="2406392"/>
              <a:ext cx="1003529" cy="192360"/>
            </a:xfrm>
            <a:prstGeom prst="rect">
              <a:avLst/>
            </a:prstGeom>
            <a:noFill/>
            <a:ln>
              <a:noFill/>
            </a:ln>
          </p:spPr>
          <p:txBody>
            <a:bodyPr wrap="square" lIns="0" tIns="0" rIns="0" bIns="0" rtlCol="0">
              <a:spAutoFit/>
            </a:bodyPr>
            <a:lstStyle/>
            <a:p>
              <a:pPr algn="l"/>
              <a:r>
                <a:rPr lang="sk-SK" sz="1250">
                  <a:solidFill>
                    <a:schemeClr val="bg1"/>
                  </a:solidFill>
                  <a:latin typeface="Century Gothic" panose="020B0502020202020204" pitchFamily="34" charset="0"/>
                </a:rPr>
                <a:t>INDUSTRY</a:t>
              </a:r>
              <a:endParaRPr lang="en-GB" sz="1250">
                <a:solidFill>
                  <a:schemeClr val="bg1"/>
                </a:solidFill>
                <a:latin typeface="Century Gothic" panose="020B0502020202020204" pitchFamily="34" charset="0"/>
              </a:endParaRPr>
            </a:p>
          </p:txBody>
        </p:sp>
        <p:sp>
          <p:nvSpPr>
            <p:cNvPr id="112" name="TextBox 111">
              <a:extLst>
                <a:ext uri="{FF2B5EF4-FFF2-40B4-BE49-F238E27FC236}">
                  <a16:creationId xmlns:a16="http://schemas.microsoft.com/office/drawing/2014/main" id="{039A0EC5-382C-224B-88D6-5AD4D991A4AE}"/>
                </a:ext>
              </a:extLst>
            </p:cNvPr>
            <p:cNvSpPr txBox="1"/>
            <p:nvPr/>
          </p:nvSpPr>
          <p:spPr>
            <a:xfrm>
              <a:off x="7950938" y="2116764"/>
              <a:ext cx="1315445" cy="307777"/>
            </a:xfrm>
            <a:prstGeom prst="rect">
              <a:avLst/>
            </a:prstGeom>
            <a:noFill/>
            <a:ln>
              <a:noFill/>
            </a:ln>
          </p:spPr>
          <p:txBody>
            <a:bodyPr wrap="square" lIns="0" tIns="0" rIns="0" bIns="0" rtlCol="0">
              <a:spAutoFit/>
            </a:bodyPr>
            <a:lstStyle/>
            <a:p>
              <a:pPr algn="l"/>
              <a:r>
                <a:rPr lang="sk-SK" sz="2000" b="1">
                  <a:solidFill>
                    <a:schemeClr val="bg1"/>
                  </a:solidFill>
                  <a:latin typeface="Century Gothic" panose="020B0502020202020204" pitchFamily="34" charset="0"/>
                </a:rPr>
                <a:t>YEARS</a:t>
              </a:r>
              <a:endParaRPr lang="en-GB" sz="2000" b="1">
                <a:solidFill>
                  <a:schemeClr val="bg1"/>
                </a:solidFill>
                <a:latin typeface="Century Gothic" panose="020B0502020202020204" pitchFamily="34" charset="0"/>
              </a:endParaRPr>
            </a:p>
          </p:txBody>
        </p:sp>
      </p:grpSp>
      <p:grpSp>
        <p:nvGrpSpPr>
          <p:cNvPr id="113" name="Group 112">
            <a:extLst>
              <a:ext uri="{FF2B5EF4-FFF2-40B4-BE49-F238E27FC236}">
                <a16:creationId xmlns:a16="http://schemas.microsoft.com/office/drawing/2014/main" id="{59FF72FC-BA8E-F744-A74F-044AEDA240DF}"/>
              </a:ext>
            </a:extLst>
          </p:cNvPr>
          <p:cNvGrpSpPr/>
          <p:nvPr userDrawn="1"/>
        </p:nvGrpSpPr>
        <p:grpSpPr>
          <a:xfrm>
            <a:off x="10353432" y="873164"/>
            <a:ext cx="1231757" cy="773416"/>
            <a:chOff x="10317336" y="921292"/>
            <a:chExt cx="1231757" cy="773416"/>
          </a:xfrm>
        </p:grpSpPr>
        <p:sp>
          <p:nvSpPr>
            <p:cNvPr id="114" name="TextBox 113">
              <a:extLst>
                <a:ext uri="{FF2B5EF4-FFF2-40B4-BE49-F238E27FC236}">
                  <a16:creationId xmlns:a16="http://schemas.microsoft.com/office/drawing/2014/main" id="{F12F9FBC-A286-7547-8A67-0D19898E19D8}"/>
                </a:ext>
              </a:extLst>
            </p:cNvPr>
            <p:cNvSpPr txBox="1"/>
            <p:nvPr userDrawn="1"/>
          </p:nvSpPr>
          <p:spPr>
            <a:xfrm>
              <a:off x="10317336" y="1017600"/>
              <a:ext cx="1231757" cy="677108"/>
            </a:xfrm>
            <a:prstGeom prst="rect">
              <a:avLst/>
            </a:prstGeom>
            <a:noFill/>
            <a:ln>
              <a:noFill/>
            </a:ln>
          </p:spPr>
          <p:txBody>
            <a:bodyPr wrap="square" lIns="0" tIns="0" rIns="0" bIns="0" rtlCol="0">
              <a:spAutoFit/>
            </a:bodyPr>
            <a:lstStyle/>
            <a:p>
              <a:pPr algn="l"/>
              <a:r>
                <a:rPr lang="sk-SK" sz="4400" b="1">
                  <a:solidFill>
                    <a:schemeClr val="bg1"/>
                  </a:solidFill>
                  <a:latin typeface="Century Gothic" panose="020B0502020202020204" pitchFamily="34" charset="0"/>
                </a:rPr>
                <a:t>20</a:t>
              </a:r>
              <a:endParaRPr lang="sk-SK" sz="4000" b="1">
                <a:solidFill>
                  <a:schemeClr val="bg1"/>
                </a:solidFill>
                <a:latin typeface="Century Gothic" panose="020B0502020202020204" pitchFamily="34" charset="0"/>
              </a:endParaRPr>
            </a:p>
          </p:txBody>
        </p:sp>
        <p:sp>
          <p:nvSpPr>
            <p:cNvPr id="115" name="TextBox 114">
              <a:extLst>
                <a:ext uri="{FF2B5EF4-FFF2-40B4-BE49-F238E27FC236}">
                  <a16:creationId xmlns:a16="http://schemas.microsoft.com/office/drawing/2014/main" id="{6E3692EA-602F-8143-8349-DABDC5D4AF59}"/>
                </a:ext>
              </a:extLst>
            </p:cNvPr>
            <p:cNvSpPr txBox="1"/>
            <p:nvPr userDrawn="1"/>
          </p:nvSpPr>
          <p:spPr>
            <a:xfrm>
              <a:off x="10887764" y="921292"/>
              <a:ext cx="416600" cy="307777"/>
            </a:xfrm>
            <a:prstGeom prst="rect">
              <a:avLst/>
            </a:prstGeom>
            <a:noFill/>
            <a:ln>
              <a:noFill/>
            </a:ln>
          </p:spPr>
          <p:txBody>
            <a:bodyPr wrap="square" lIns="0" tIns="0" rIns="0" bIns="0" rtlCol="0">
              <a:spAutoFit/>
            </a:bodyPr>
            <a:lstStyle/>
            <a:p>
              <a:pPr algn="l"/>
              <a:r>
                <a:rPr lang="sk-SK" sz="2000" b="1">
                  <a:solidFill>
                    <a:schemeClr val="bg1"/>
                  </a:solidFill>
                  <a:latin typeface="Century Gothic" panose="020B0502020202020204" pitchFamily="34" charset="0"/>
                </a:rPr>
                <a:t>+</a:t>
              </a:r>
              <a:endParaRPr lang="en-GB" sz="2800" b="1">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0650207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losing Slide White">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F05E94A-1CFD-4A4F-A98A-A76D34B491F4}"/>
              </a:ext>
            </a:extLst>
          </p:cNvPr>
          <p:cNvSpPr/>
          <p:nvPr/>
        </p:nvSpPr>
        <p:spPr>
          <a:xfrm>
            <a:off x="550863" y="914965"/>
            <a:ext cx="8712331" cy="318924"/>
          </a:xfrm>
          <a:prstGeom prst="rect">
            <a:avLst/>
          </a:prstGeom>
        </p:spPr>
        <p:txBody>
          <a:bodyPr wrap="square" lIns="0" tIns="0" rIns="0" bIns="72000">
            <a:spAutoFit/>
          </a:bodyPr>
          <a:lstStyle/>
          <a:p>
            <a:pPr>
              <a:lnSpc>
                <a:spcPct val="80000"/>
              </a:lnSpc>
            </a:pPr>
            <a:r>
              <a:rPr lang="en-US" altLang="en-US" sz="2000" b="0" i="0" noProof="0">
                <a:solidFill>
                  <a:schemeClr val="tx1"/>
                </a:solidFill>
                <a:latin typeface="Century Gothic" panose="020B0502020202020204" pitchFamily="34" charset="0"/>
              </a:rPr>
              <a:t>ABOUT CAPCO</a:t>
            </a:r>
          </a:p>
        </p:txBody>
      </p:sp>
      <p:sp>
        <p:nvSpPr>
          <p:cNvPr id="69" name="Rectangle 68">
            <a:extLst>
              <a:ext uri="{FF2B5EF4-FFF2-40B4-BE49-F238E27FC236}">
                <a16:creationId xmlns:a16="http://schemas.microsoft.com/office/drawing/2014/main" id="{36D192EF-5E01-4051-B405-56D1246CC661}"/>
              </a:ext>
            </a:extLst>
          </p:cNvPr>
          <p:cNvSpPr/>
          <p:nvPr/>
        </p:nvSpPr>
        <p:spPr>
          <a:xfrm>
            <a:off x="550863" y="3939409"/>
            <a:ext cx="6975424" cy="318924"/>
          </a:xfrm>
          <a:prstGeom prst="rect">
            <a:avLst/>
          </a:prstGeom>
        </p:spPr>
        <p:txBody>
          <a:bodyPr wrap="square" lIns="0" tIns="0" rIns="0" bIns="72000">
            <a:spAutoFit/>
          </a:bodyPr>
          <a:lstStyle/>
          <a:p>
            <a:pPr>
              <a:lnSpc>
                <a:spcPct val="80000"/>
              </a:lnSpc>
            </a:pPr>
            <a:r>
              <a:rPr lang="en-US" altLang="en-US" sz="2000" b="0" i="0" noProof="0">
                <a:solidFill>
                  <a:schemeClr val="tx1"/>
                </a:solidFill>
                <a:latin typeface="Century Gothic" panose="020B0502020202020204" pitchFamily="34" charset="0"/>
              </a:rPr>
              <a:t>WORLDWIDE OFFICES</a:t>
            </a:r>
          </a:p>
        </p:txBody>
      </p:sp>
      <p:sp>
        <p:nvSpPr>
          <p:cNvPr id="70" name="TextBox 69">
            <a:extLst>
              <a:ext uri="{FF2B5EF4-FFF2-40B4-BE49-F238E27FC236}">
                <a16:creationId xmlns:a16="http://schemas.microsoft.com/office/drawing/2014/main" id="{1E9D0E8A-7125-402B-8862-A1EC958887A2}"/>
              </a:ext>
            </a:extLst>
          </p:cNvPr>
          <p:cNvSpPr txBox="1"/>
          <p:nvPr/>
        </p:nvSpPr>
        <p:spPr>
          <a:xfrm>
            <a:off x="550863" y="4506777"/>
            <a:ext cx="8250455" cy="54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defPPr>
              <a:defRPr lang="de-DE"/>
            </a:defPPr>
            <a:lvl1pPr>
              <a:spcBef>
                <a:spcPts val="400"/>
              </a:spcBef>
              <a:defRPr sz="110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marL="0" marR="0" lvl="0" indent="0" algn="l" defTabSz="1088014" rtl="0" eaLnBrk="1" fontAlgn="auto" latinLnBrk="0" hangingPunct="1">
              <a:lnSpc>
                <a:spcPct val="100000"/>
              </a:lnSpc>
              <a:spcBef>
                <a:spcPts val="0"/>
              </a:spcBef>
              <a:spcAft>
                <a:spcPts val="0"/>
              </a:spcAft>
              <a:buClrTx/>
              <a:buSzTx/>
              <a:buFontTx/>
              <a:buNone/>
              <a:tabLst/>
              <a:defRPr/>
            </a:pPr>
            <a:r>
              <a:rPr lang="en-US" altLang="en-US" sz="1099" b="0" i="0" kern="1200" noProof="0">
                <a:solidFill>
                  <a:schemeClr val="accent3"/>
                </a:solidFill>
                <a:latin typeface="Calibri" panose="020F0502020204030204" pitchFamily="34" charset="0"/>
                <a:ea typeface="+mn-ea"/>
                <a:cs typeface="Calibri" panose="020F0502020204030204" pitchFamily="34" charset="0"/>
              </a:rPr>
              <a:t>Bangalore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a:rPr>
              <a:t> Bangkok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Bratislava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Brussels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sz="1099" b="0" i="0" noProof="0">
                <a:solidFill>
                  <a:schemeClr val="accent3"/>
                </a:solidFill>
                <a:latin typeface="Calibri" panose="020F0502020204030204" pitchFamily="34" charset="0"/>
                <a:ea typeface="Arial" charset="0"/>
                <a:cs typeface="Calibri" panose="020F0502020204030204" pitchFamily="34" charset="0"/>
              </a:rPr>
              <a:t>Charlotte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a:t>
            </a:r>
            <a:r>
              <a:rPr lang="en-US" sz="1099" b="0" i="0" kern="1200" noProof="0">
                <a:solidFill>
                  <a:schemeClr val="accent3"/>
                </a:solidFill>
                <a:latin typeface="Calibri" panose="020F0502020204030204" pitchFamily="34" charset="0"/>
                <a:ea typeface="Arial" charset="0"/>
                <a:cs typeface="Calibri" panose="020F0502020204030204" pitchFamily="34" charset="0"/>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Chicago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Dallas</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Dusseldorf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Edinburgh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Frankfurt</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Geneva</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Hong Kong</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Houston Kuala Lumpur</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London</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rPr>
              <a:t>New York</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Orlando</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Paris</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sz="1099" b="0" i="0" u="none" baseline="0" noProof="0">
                <a:solidFill>
                  <a:schemeClr val="accent3"/>
                </a:solidFill>
                <a:latin typeface="Calibri" panose="020F0502020204030204" pitchFamily="34" charset="0"/>
                <a:cs typeface="Calibri" panose="020F0502020204030204" pitchFamily="34" charset="0"/>
              </a:rPr>
              <a:t>Pune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Sao Paulo</a:t>
            </a:r>
            <a:r>
              <a:rPr lang="en-US" altLang="en-US" sz="1099" b="0" i="0" noProof="0">
                <a:solidFill>
                  <a:schemeClr val="accent3"/>
                </a:solidFill>
                <a:latin typeface="Calibri" panose="020F0502020204030204" pitchFamily="34" charset="0"/>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Singapore</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Toronto</a:t>
            </a:r>
            <a:r>
              <a:rPr lang="sk-SK" altLang="en-US" sz="1099" b="0" i="0" kern="1200" noProof="0">
                <a:solidFill>
                  <a:schemeClr val="accent3"/>
                </a:solidFill>
                <a:latin typeface="Calibri" panose="020F0502020204030204" pitchFamily="34" charset="0"/>
                <a:ea typeface="+mn-ea"/>
                <a:cs typeface="Calibri" panose="020F0502020204030204" pitchFamily="34" charset="0"/>
              </a:rPr>
              <a:t> </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Tysons Corner  </a:t>
            </a:r>
            <a:r>
              <a:rPr lang="en-US" altLang="en-US" sz="1099" b="0" i="0" kern="1200" noProof="0">
                <a:solidFill>
                  <a:schemeClr val="accent3"/>
                </a:solidFill>
                <a:latin typeface="Calibri" panose="020F0502020204030204" pitchFamily="34" charset="0"/>
                <a:ea typeface="+mn-ea"/>
                <a:cs typeface="Calibri" panose="020F0502020204030204" pitchFamily="34" charset="0"/>
              </a:rPr>
              <a:t>Vienna</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Warsaw </a:t>
            </a:r>
            <a:b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br>
            <a:r>
              <a:rPr lang="en-US" altLang="en-US" sz="1099" b="0" i="0" kern="1200" noProof="0">
                <a:solidFill>
                  <a:schemeClr val="accent3"/>
                </a:solidFill>
                <a:latin typeface="Calibri" panose="020F0502020204030204" pitchFamily="34" charset="0"/>
                <a:ea typeface="+mn-ea"/>
                <a:cs typeface="Calibri" panose="020F0502020204030204" pitchFamily="34" charset="0"/>
              </a:rPr>
              <a:t>Washington, D.C.</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accent3"/>
                </a:solidFill>
                <a:latin typeface="Calibri" panose="020F0502020204030204" pitchFamily="34" charset="0"/>
                <a:ea typeface="+mn-ea"/>
                <a:cs typeface="Calibri" panose="020F0502020204030204" pitchFamily="34" charset="0"/>
              </a:rPr>
              <a:t>Zurich</a:t>
            </a:r>
            <a:r>
              <a:rPr lang="en-US" altLang="en-US" sz="1099" b="0" i="0" kern="1200" noProof="0">
                <a:solidFill>
                  <a:schemeClr val="accent3"/>
                </a:solidFill>
                <a:latin typeface="Calibri" panose="020F0502020204030204" pitchFamily="34" charset="0"/>
                <a:ea typeface="+mn-ea"/>
                <a:cs typeface="Calibri" panose="020F0502020204030204" pitchFamily="34" charset="0"/>
                <a:sym typeface="Wingdings" panose="05000000000000000000" pitchFamily="2" charset="2"/>
              </a:rPr>
              <a:t> </a:t>
            </a:r>
            <a:endParaRPr lang="en-US" altLang="en-US" sz="1099" b="0" i="0" kern="1200" noProof="0">
              <a:solidFill>
                <a:schemeClr val="accent3"/>
              </a:solidFill>
              <a:latin typeface="Calibri" panose="020F0502020204030204" pitchFamily="34" charset="0"/>
              <a:ea typeface="+mn-ea"/>
              <a:cs typeface="Calibri" panose="020F0502020204030204" pitchFamily="34" charset="0"/>
            </a:endParaRPr>
          </a:p>
        </p:txBody>
      </p:sp>
      <p:sp>
        <p:nvSpPr>
          <p:cNvPr id="71" name="Rectangle 1">
            <a:extLst>
              <a:ext uri="{FF2B5EF4-FFF2-40B4-BE49-F238E27FC236}">
                <a16:creationId xmlns:a16="http://schemas.microsoft.com/office/drawing/2014/main" id="{06F26A1A-88FA-46F3-8477-4140A6325958}"/>
              </a:ext>
            </a:extLst>
          </p:cNvPr>
          <p:cNvSpPr>
            <a:spLocks noChangeArrowheads="1"/>
          </p:cNvSpPr>
          <p:nvPr/>
        </p:nvSpPr>
        <p:spPr bwMode="auto">
          <a:xfrm>
            <a:off x="550863" y="1497628"/>
            <a:ext cx="8250455" cy="215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p>
            <a:pPr algn="l">
              <a:spcBef>
                <a:spcPts val="400"/>
              </a:spcBef>
            </a:pPr>
            <a:r>
              <a:rPr lang="en-US" altLang="en-US" sz="1099" b="0" i="0" noProof="0">
                <a:solidFill>
                  <a:schemeClr val="accent3"/>
                </a:solidFill>
                <a:latin typeface="Calibri" panose="020F0502020204030204" pitchFamily="34" charset="0"/>
                <a:cs typeface="Calibri" panose="020F0502020204030204" pitchFamily="34" charset="0"/>
              </a:rPr>
              <a:t>Capco is a global technology and management consultancy dedicated to the financial services industry. Our professionals combine innovative thinking with unrivalled industry knowledge to offer our clients consulting expertise, complex technology and package integration, transformation delivery, and managed services, to move their organizations forward.</a:t>
            </a:r>
          </a:p>
          <a:p>
            <a:pPr algn="l">
              <a:spcBef>
                <a:spcPts val="400"/>
              </a:spcBef>
            </a:pPr>
            <a:r>
              <a:rPr lang="en-US" altLang="en-US" sz="1099" b="0" i="0" noProof="0">
                <a:solidFill>
                  <a:schemeClr val="accent3"/>
                </a:solidFill>
                <a:latin typeface="Calibri" panose="020F0502020204030204" pitchFamily="34" charset="0"/>
                <a:cs typeface="Calibri" panose="020F0502020204030204" pitchFamily="34" charset="0"/>
              </a:rPr>
              <a:t> </a:t>
            </a:r>
          </a:p>
          <a:p>
            <a:pPr algn="l">
              <a:spcBef>
                <a:spcPts val="400"/>
              </a:spcBef>
            </a:pPr>
            <a:r>
              <a:rPr lang="en-US" altLang="en-US" sz="1099" b="0" i="0" noProof="0">
                <a:solidFill>
                  <a:schemeClr val="accent3"/>
                </a:solidFill>
                <a:latin typeface="Calibri" panose="020F0502020204030204" pitchFamily="34" charset="0"/>
                <a:cs typeface="Calibri" panose="020F0502020204030204" pitchFamily="34" charset="0"/>
              </a:rPr>
              <a:t>Through our collaborative and efficient approach, we help our clients successfully innovate, increase revenue, manage risk and regulatory change, reduce costs, and enhance controls. We specialize primarily in banking, capital markets, wealth and investment management, finance, risk &amp; compliance and insurance. We also have an energy consulting practice in the US. We serve our clients from offices in leading financial centers across the Americas, Europe, and Asia Pacific.</a:t>
            </a:r>
          </a:p>
          <a:p>
            <a:pPr algn="l">
              <a:spcBef>
                <a:spcPts val="400"/>
              </a:spcBef>
            </a:pPr>
            <a:endParaRPr lang="en-US" altLang="en-US" sz="1099" b="1" i="0" noProof="0">
              <a:solidFill>
                <a:schemeClr val="accent3"/>
              </a:solidFill>
              <a:latin typeface="Calibri" panose="020F0502020204030204" pitchFamily="34" charset="0"/>
              <a:cs typeface="Calibri" panose="020F0502020204030204" pitchFamily="34" charset="0"/>
            </a:endParaRPr>
          </a:p>
          <a:p>
            <a:pPr algn="l">
              <a:spcBef>
                <a:spcPts val="400"/>
              </a:spcBef>
            </a:pPr>
            <a:r>
              <a:rPr lang="en-US" altLang="en-US" sz="1099" b="1" i="0" noProof="0">
                <a:solidFill>
                  <a:schemeClr val="accent3"/>
                </a:solidFill>
                <a:latin typeface="Calibri" panose="020F0502020204030204" pitchFamily="34" charset="0"/>
                <a:cs typeface="Calibri" panose="020F0502020204030204" pitchFamily="34" charset="0"/>
              </a:rPr>
              <a:t>To learn more, visit our website at www.capco.com or follow us on Twitter, Facebook, YouTube, LinkedIn, Instagram and Xing.</a:t>
            </a:r>
          </a:p>
          <a:p>
            <a:pPr marL="0" marR="0" lvl="0" indent="0" algn="l" defTabSz="1088776" rtl="0" eaLnBrk="1" fontAlgn="auto" latinLnBrk="0" hangingPunct="1">
              <a:lnSpc>
                <a:spcPct val="100000"/>
              </a:lnSpc>
              <a:spcBef>
                <a:spcPts val="400"/>
              </a:spcBef>
              <a:spcAft>
                <a:spcPts val="0"/>
              </a:spcAft>
              <a:buClrTx/>
              <a:buSzTx/>
              <a:buFontTx/>
              <a:buNone/>
              <a:tabLst/>
              <a:defRPr/>
            </a:pPr>
            <a:endParaRPr lang="en-US" altLang="en-US" sz="1099" b="1" i="0" noProof="0">
              <a:solidFill>
                <a:schemeClr val="accent3"/>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40833EA-32D4-C74E-8684-AA79B6FD6E1C}"/>
              </a:ext>
            </a:extLst>
          </p:cNvPr>
          <p:cNvCxnSpPr>
            <a:cxnSpLocks/>
          </p:cNvCxnSpPr>
          <p:nvPr/>
        </p:nvCxnSpPr>
        <p:spPr>
          <a:xfrm>
            <a:off x="550863" y="1233889"/>
            <a:ext cx="18820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05FB02-37E6-1143-96B9-A5158AD54728}"/>
              </a:ext>
            </a:extLst>
          </p:cNvPr>
          <p:cNvCxnSpPr>
            <a:cxnSpLocks/>
          </p:cNvCxnSpPr>
          <p:nvPr/>
        </p:nvCxnSpPr>
        <p:spPr>
          <a:xfrm>
            <a:off x="550863" y="4239346"/>
            <a:ext cx="26250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6AE463A-7773-B040-985F-32A809823F7B}"/>
              </a:ext>
            </a:extLst>
          </p:cNvPr>
          <p:cNvSpPr/>
          <p:nvPr userDrawn="1"/>
        </p:nvSpPr>
        <p:spPr>
          <a:xfrm>
            <a:off x="10673697" y="6152972"/>
            <a:ext cx="1435694" cy="640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E40F0B3-BF2A-4A4B-8AEB-AB3F8D1BCFD6}"/>
              </a:ext>
            </a:extLst>
          </p:cNvPr>
          <p:cNvGrpSpPr/>
          <p:nvPr userDrawn="1"/>
        </p:nvGrpSpPr>
        <p:grpSpPr>
          <a:xfrm>
            <a:off x="550864" y="5383631"/>
            <a:ext cx="2532920" cy="385240"/>
            <a:chOff x="550863" y="5383631"/>
            <a:chExt cx="3294147" cy="501018"/>
          </a:xfrm>
        </p:grpSpPr>
        <p:pic>
          <p:nvPicPr>
            <p:cNvPr id="26" name="Picture 25">
              <a:hlinkClick r:id="rId2"/>
              <a:extLst>
                <a:ext uri="{FF2B5EF4-FFF2-40B4-BE49-F238E27FC236}">
                  <a16:creationId xmlns:a16="http://schemas.microsoft.com/office/drawing/2014/main" id="{53E0BDC6-700D-AE4D-8CA0-B0C4E7E95CD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27" name="Picture 26">
              <a:hlinkClick r:id="rId4"/>
              <a:extLst>
                <a:ext uri="{FF2B5EF4-FFF2-40B4-BE49-F238E27FC236}">
                  <a16:creationId xmlns:a16="http://schemas.microsoft.com/office/drawing/2014/main" id="{ACFE2EA4-882B-6C49-8C82-EDA34A6ADEBA}"/>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28" name="Picture 27">
              <a:hlinkClick r:id="rId6"/>
              <a:extLst>
                <a:ext uri="{FF2B5EF4-FFF2-40B4-BE49-F238E27FC236}">
                  <a16:creationId xmlns:a16="http://schemas.microsoft.com/office/drawing/2014/main" id="{F6D5D567-AC9B-4049-98E7-95CCE960708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29" name="Picture 28">
              <a:hlinkClick r:id="rId8"/>
              <a:extLst>
                <a:ext uri="{FF2B5EF4-FFF2-40B4-BE49-F238E27FC236}">
                  <a16:creationId xmlns:a16="http://schemas.microsoft.com/office/drawing/2014/main" id="{DF4B2E2D-1853-3B4B-AF6D-4FAB0529FDB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30" name="Picture 29">
              <a:hlinkClick r:id="rId10"/>
              <a:extLst>
                <a:ext uri="{FF2B5EF4-FFF2-40B4-BE49-F238E27FC236}">
                  <a16:creationId xmlns:a16="http://schemas.microsoft.com/office/drawing/2014/main" id="{627BFDDC-1C32-AE4B-B8DD-CC042DADE5F9}"/>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31" name="Picture 30">
              <a:hlinkClick r:id="rId12"/>
              <a:extLst>
                <a:ext uri="{FF2B5EF4-FFF2-40B4-BE49-F238E27FC236}">
                  <a16:creationId xmlns:a16="http://schemas.microsoft.com/office/drawing/2014/main" id="{826364CD-4EFA-F34C-BCFC-AE94705D3465}"/>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4023" y="5468411"/>
              <a:ext cx="380987" cy="380987"/>
            </a:xfrm>
            <a:prstGeom prst="rect">
              <a:avLst/>
            </a:prstGeom>
          </p:spPr>
        </p:pic>
        <p:pic>
          <p:nvPicPr>
            <p:cNvPr id="32" name="Graphic 31">
              <a:hlinkClick r:id="rId14"/>
              <a:extLst>
                <a:ext uri="{FF2B5EF4-FFF2-40B4-BE49-F238E27FC236}">
                  <a16:creationId xmlns:a16="http://schemas.microsoft.com/office/drawing/2014/main" id="{413FB799-9F54-DA4C-9382-B40AB9E8019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50863" y="5519517"/>
              <a:ext cx="1135062" cy="248295"/>
            </a:xfrm>
            <a:prstGeom prst="rect">
              <a:avLst/>
            </a:prstGeom>
          </p:spPr>
        </p:pic>
      </p:grpSp>
    </p:spTree>
    <p:extLst>
      <p:ext uri="{BB962C8B-B14F-4D97-AF65-F5344CB8AC3E}">
        <p14:creationId xmlns:p14="http://schemas.microsoft.com/office/powerpoint/2010/main" val="1429931165"/>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losing Slide Black">
    <p:bg>
      <p:bgPr>
        <a:solidFill>
          <a:schemeClr val="tx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F05E94A-1CFD-4A4F-A98A-A76D34B491F4}"/>
              </a:ext>
            </a:extLst>
          </p:cNvPr>
          <p:cNvSpPr/>
          <p:nvPr/>
        </p:nvSpPr>
        <p:spPr>
          <a:xfrm>
            <a:off x="550863" y="914965"/>
            <a:ext cx="8712331" cy="318924"/>
          </a:xfrm>
          <a:prstGeom prst="rect">
            <a:avLst/>
          </a:prstGeom>
        </p:spPr>
        <p:txBody>
          <a:bodyPr wrap="square" lIns="0" tIns="0" rIns="0" bIns="72000">
            <a:spAutoFit/>
          </a:bodyPr>
          <a:lstStyle/>
          <a:p>
            <a:pPr>
              <a:lnSpc>
                <a:spcPct val="80000"/>
              </a:lnSpc>
            </a:pPr>
            <a:r>
              <a:rPr lang="en-US" altLang="en-US" sz="2000" b="0" i="0" noProof="0">
                <a:solidFill>
                  <a:schemeClr val="bg1"/>
                </a:solidFill>
                <a:latin typeface="Century Gothic" panose="020B0502020202020204" pitchFamily="34" charset="0"/>
              </a:rPr>
              <a:t>ABOUT CAPCO</a:t>
            </a:r>
          </a:p>
        </p:txBody>
      </p:sp>
      <p:sp>
        <p:nvSpPr>
          <p:cNvPr id="69" name="Rectangle 68">
            <a:extLst>
              <a:ext uri="{FF2B5EF4-FFF2-40B4-BE49-F238E27FC236}">
                <a16:creationId xmlns:a16="http://schemas.microsoft.com/office/drawing/2014/main" id="{36D192EF-5E01-4051-B405-56D1246CC661}"/>
              </a:ext>
            </a:extLst>
          </p:cNvPr>
          <p:cNvSpPr/>
          <p:nvPr/>
        </p:nvSpPr>
        <p:spPr>
          <a:xfrm>
            <a:off x="550863" y="3939409"/>
            <a:ext cx="6975424" cy="318924"/>
          </a:xfrm>
          <a:prstGeom prst="rect">
            <a:avLst/>
          </a:prstGeom>
        </p:spPr>
        <p:txBody>
          <a:bodyPr wrap="square" lIns="0" tIns="0" rIns="0" bIns="72000">
            <a:spAutoFit/>
          </a:bodyPr>
          <a:lstStyle/>
          <a:p>
            <a:pPr>
              <a:lnSpc>
                <a:spcPct val="80000"/>
              </a:lnSpc>
            </a:pPr>
            <a:r>
              <a:rPr lang="en-US" altLang="en-US" sz="2000" b="0" i="0" noProof="0">
                <a:solidFill>
                  <a:schemeClr val="bg1"/>
                </a:solidFill>
                <a:latin typeface="Century Gothic" panose="020B0502020202020204" pitchFamily="34" charset="0"/>
              </a:rPr>
              <a:t>WORLDWIDE OFFICES</a:t>
            </a:r>
          </a:p>
        </p:txBody>
      </p:sp>
      <p:sp>
        <p:nvSpPr>
          <p:cNvPr id="70" name="TextBox 69">
            <a:extLst>
              <a:ext uri="{FF2B5EF4-FFF2-40B4-BE49-F238E27FC236}">
                <a16:creationId xmlns:a16="http://schemas.microsoft.com/office/drawing/2014/main" id="{1E9D0E8A-7125-402B-8862-A1EC958887A2}"/>
              </a:ext>
            </a:extLst>
          </p:cNvPr>
          <p:cNvSpPr txBox="1"/>
          <p:nvPr/>
        </p:nvSpPr>
        <p:spPr>
          <a:xfrm>
            <a:off x="550863" y="4506777"/>
            <a:ext cx="8250455" cy="54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defPPr>
              <a:defRPr lang="de-DE"/>
            </a:defPPr>
            <a:lvl1pPr>
              <a:spcBef>
                <a:spcPts val="400"/>
              </a:spcBef>
              <a:defRPr sz="1100">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marL="0" marR="0" lvl="0" indent="0" algn="l" defTabSz="1088014" rtl="0" eaLnBrk="1" fontAlgn="auto" latinLnBrk="0" hangingPunct="1">
              <a:lnSpc>
                <a:spcPct val="100000"/>
              </a:lnSpc>
              <a:spcBef>
                <a:spcPts val="0"/>
              </a:spcBef>
              <a:spcAft>
                <a:spcPts val="0"/>
              </a:spcAft>
              <a:buClrTx/>
              <a:buSzTx/>
              <a:buFontTx/>
              <a:buNone/>
              <a:tabLst/>
              <a:defRPr/>
            </a:pPr>
            <a:r>
              <a:rPr lang="en-US" altLang="en-US" sz="1099" b="0" i="0" kern="1200" noProof="0">
                <a:solidFill>
                  <a:schemeClr val="bg1"/>
                </a:solidFill>
                <a:latin typeface="Calibri" panose="020F0502020204030204" pitchFamily="34" charset="0"/>
                <a:ea typeface="+mn-ea"/>
                <a:cs typeface="Calibri" panose="020F0502020204030204" pitchFamily="34" charset="0"/>
              </a:rPr>
              <a:t>Bangalore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a:rPr>
              <a:t> Bangkok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Bratislava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Brussels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sz="1099" b="0" i="0" noProof="0">
                <a:solidFill>
                  <a:schemeClr val="bg1"/>
                </a:solidFill>
                <a:latin typeface="Calibri" panose="020F0502020204030204" pitchFamily="34" charset="0"/>
                <a:ea typeface="Arial" charset="0"/>
                <a:cs typeface="Calibri" panose="020F0502020204030204" pitchFamily="34" charset="0"/>
              </a:rPr>
              <a:t>Charlotte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a:t>
            </a:r>
            <a:r>
              <a:rPr lang="en-US" sz="1099" b="0" i="0" kern="1200" noProof="0">
                <a:solidFill>
                  <a:schemeClr val="bg1"/>
                </a:solidFill>
                <a:latin typeface="Calibri" panose="020F0502020204030204" pitchFamily="34" charset="0"/>
                <a:ea typeface="Arial" charset="0"/>
                <a:cs typeface="Calibri" panose="020F0502020204030204" pitchFamily="34" charset="0"/>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Chicago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Dallas</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Dusseldorf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Edinburgh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Frankfurt</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Geneva</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Hong Kong</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Houston Kuala Lumpur</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London</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a:rPr>
              <a:t> </a:t>
            </a:r>
            <a:r>
              <a:rPr lang="en-US" altLang="en-US" sz="1099" b="0" i="0" kern="1200" noProof="0">
                <a:solidFill>
                  <a:schemeClr val="bg1"/>
                </a:solidFill>
                <a:latin typeface="Calibri" panose="020F0502020204030204" pitchFamily="34" charset="0"/>
                <a:ea typeface="+mn-ea"/>
                <a:cs typeface="Calibri" panose="020F0502020204030204" pitchFamily="34" charset="0"/>
              </a:rPr>
              <a:t>New York</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Orlando</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Paris</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sz="1099" b="0" i="0" u="none" baseline="0" noProof="0">
                <a:solidFill>
                  <a:schemeClr val="bg1"/>
                </a:solidFill>
                <a:latin typeface="Calibri" panose="020F0502020204030204" pitchFamily="34" charset="0"/>
                <a:cs typeface="Calibri" panose="020F0502020204030204" pitchFamily="34" charset="0"/>
              </a:rPr>
              <a:t>Pune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Sao Paulo</a:t>
            </a:r>
            <a:r>
              <a:rPr lang="en-US" altLang="en-US" sz="1099" b="0" i="0" noProof="0">
                <a:solidFill>
                  <a:schemeClr val="bg1"/>
                </a:solidFill>
                <a:latin typeface="Calibri" panose="020F0502020204030204" pitchFamily="34" charset="0"/>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Singapore</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Toronto</a:t>
            </a:r>
            <a:r>
              <a:rPr lang="sk-SK" altLang="en-US" sz="1099" b="0" i="0" kern="1200" noProof="0">
                <a:solidFill>
                  <a:schemeClr val="bg1"/>
                </a:solidFill>
                <a:latin typeface="Calibri" panose="020F0502020204030204" pitchFamily="34" charset="0"/>
                <a:ea typeface="+mn-ea"/>
                <a:cs typeface="Calibri" panose="020F0502020204030204" pitchFamily="34" charset="0"/>
              </a:rPr>
              <a:t> </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Tysons Corner  </a:t>
            </a:r>
            <a:r>
              <a:rPr lang="en-US" altLang="en-US" sz="1099" b="0" i="0" kern="1200" noProof="0">
                <a:solidFill>
                  <a:schemeClr val="bg1"/>
                </a:solidFill>
                <a:latin typeface="Calibri" panose="020F0502020204030204" pitchFamily="34" charset="0"/>
                <a:ea typeface="+mn-ea"/>
                <a:cs typeface="Calibri" panose="020F0502020204030204" pitchFamily="34" charset="0"/>
              </a:rPr>
              <a:t>Vienna</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Warsaw </a:t>
            </a:r>
            <a:b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br>
            <a:r>
              <a:rPr lang="en-US" altLang="en-US" sz="1099" b="0" i="0" kern="1200" noProof="0">
                <a:solidFill>
                  <a:schemeClr val="bg1"/>
                </a:solidFill>
                <a:latin typeface="Calibri" panose="020F0502020204030204" pitchFamily="34" charset="0"/>
                <a:ea typeface="+mn-ea"/>
                <a:cs typeface="Calibri" panose="020F0502020204030204" pitchFamily="34" charset="0"/>
              </a:rPr>
              <a:t>Washington, D.C.</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 </a:t>
            </a:r>
            <a:r>
              <a:rPr lang="en-US" altLang="en-US" sz="1099" b="0" i="0" kern="1200" noProof="0">
                <a:solidFill>
                  <a:schemeClr val="bg1"/>
                </a:solidFill>
                <a:latin typeface="Calibri" panose="020F0502020204030204" pitchFamily="34" charset="0"/>
                <a:ea typeface="+mn-ea"/>
                <a:cs typeface="Calibri" panose="020F0502020204030204" pitchFamily="34" charset="0"/>
              </a:rPr>
              <a:t>Zurich</a:t>
            </a:r>
            <a:r>
              <a:rPr lang="en-US" altLang="en-US" sz="1099" b="0" i="0" kern="1200" noProof="0">
                <a:solidFill>
                  <a:schemeClr val="bg1"/>
                </a:solidFill>
                <a:latin typeface="Calibri" panose="020F0502020204030204" pitchFamily="34" charset="0"/>
                <a:ea typeface="+mn-ea"/>
                <a:cs typeface="Calibri" panose="020F0502020204030204" pitchFamily="34" charset="0"/>
                <a:sym typeface="Wingdings" panose="05000000000000000000" pitchFamily="2" charset="2"/>
              </a:rPr>
              <a:t> </a:t>
            </a:r>
            <a:endParaRPr lang="en-US" altLang="en-US" sz="1099" b="0" i="0" kern="1200" noProof="0">
              <a:solidFill>
                <a:schemeClr val="bg1"/>
              </a:solidFill>
              <a:latin typeface="Calibri" panose="020F0502020204030204" pitchFamily="34" charset="0"/>
              <a:ea typeface="+mn-ea"/>
              <a:cs typeface="Calibri" panose="020F0502020204030204" pitchFamily="34" charset="0"/>
            </a:endParaRPr>
          </a:p>
        </p:txBody>
      </p:sp>
      <p:sp>
        <p:nvSpPr>
          <p:cNvPr id="71" name="Rectangle 1">
            <a:extLst>
              <a:ext uri="{FF2B5EF4-FFF2-40B4-BE49-F238E27FC236}">
                <a16:creationId xmlns:a16="http://schemas.microsoft.com/office/drawing/2014/main" id="{06F26A1A-88FA-46F3-8477-4140A6325958}"/>
              </a:ext>
            </a:extLst>
          </p:cNvPr>
          <p:cNvSpPr>
            <a:spLocks noChangeArrowheads="1"/>
          </p:cNvSpPr>
          <p:nvPr/>
        </p:nvSpPr>
        <p:spPr bwMode="auto">
          <a:xfrm>
            <a:off x="550863" y="1497628"/>
            <a:ext cx="8250455" cy="215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6000" rIns="0" bIns="0">
            <a:spAutoFit/>
          </a:bodyPr>
          <a:lstStyle/>
          <a:p>
            <a:pPr algn="l">
              <a:spcBef>
                <a:spcPts val="400"/>
              </a:spcBef>
            </a:pPr>
            <a:r>
              <a:rPr lang="en-US" altLang="en-US" sz="1099" b="0" i="0" noProof="0">
                <a:solidFill>
                  <a:schemeClr val="bg1"/>
                </a:solidFill>
                <a:latin typeface="Calibri" panose="020F0502020204030204" pitchFamily="34" charset="0"/>
                <a:cs typeface="Calibri" panose="020F0502020204030204" pitchFamily="34" charset="0"/>
              </a:rPr>
              <a:t>Capco is a global technology and management consultancy dedicated to the financial services industry. Our professionals combine innovative thinking with unrivalled industry knowledge to offer our clients consulting expertise, complex technology and package integration, transformation delivery, and managed services, to move their organizations forward.</a:t>
            </a:r>
          </a:p>
          <a:p>
            <a:pPr algn="l">
              <a:spcBef>
                <a:spcPts val="400"/>
              </a:spcBef>
            </a:pPr>
            <a:r>
              <a:rPr lang="en-US" altLang="en-US" sz="1099" b="0" i="0" noProof="0">
                <a:solidFill>
                  <a:schemeClr val="bg1"/>
                </a:solidFill>
                <a:latin typeface="Calibri" panose="020F0502020204030204" pitchFamily="34" charset="0"/>
                <a:cs typeface="Calibri" panose="020F0502020204030204" pitchFamily="34" charset="0"/>
              </a:rPr>
              <a:t> </a:t>
            </a:r>
          </a:p>
          <a:p>
            <a:pPr algn="l">
              <a:spcBef>
                <a:spcPts val="400"/>
              </a:spcBef>
            </a:pPr>
            <a:r>
              <a:rPr lang="en-US" altLang="en-US" sz="1099" b="0" i="0" noProof="0">
                <a:solidFill>
                  <a:schemeClr val="bg1"/>
                </a:solidFill>
                <a:latin typeface="Calibri" panose="020F0502020204030204" pitchFamily="34" charset="0"/>
                <a:cs typeface="Calibri" panose="020F0502020204030204" pitchFamily="34" charset="0"/>
              </a:rPr>
              <a:t>Through our collaborative and efficient approach, we help our clients successfully innovate, increase revenue, manage risk and regulatory change, reduce costs, and enhance controls. We specialize primarily in banking, capital markets, wealth and investment management, finance, risk &amp; compliance and insurance. We also have an energy consulting practice in the US. We serve our clients from offices in leading financial centers across the Americas, Europe, and Asia Pacific.</a:t>
            </a:r>
          </a:p>
          <a:p>
            <a:pPr algn="l">
              <a:spcBef>
                <a:spcPts val="400"/>
              </a:spcBef>
            </a:pPr>
            <a:endParaRPr lang="en-US" altLang="en-US" sz="1099" b="1" i="0" noProof="0">
              <a:solidFill>
                <a:schemeClr val="bg1"/>
              </a:solidFill>
              <a:latin typeface="Calibri" panose="020F0502020204030204" pitchFamily="34" charset="0"/>
              <a:cs typeface="Calibri" panose="020F0502020204030204" pitchFamily="34" charset="0"/>
            </a:endParaRPr>
          </a:p>
          <a:p>
            <a:pPr algn="l">
              <a:spcBef>
                <a:spcPts val="400"/>
              </a:spcBef>
            </a:pPr>
            <a:r>
              <a:rPr lang="en-US" altLang="en-US" sz="1099" b="1" i="0" noProof="0">
                <a:solidFill>
                  <a:schemeClr val="bg1"/>
                </a:solidFill>
                <a:latin typeface="Calibri" panose="020F0502020204030204" pitchFamily="34" charset="0"/>
                <a:cs typeface="Calibri" panose="020F0502020204030204" pitchFamily="34" charset="0"/>
              </a:rPr>
              <a:t>To learn more, visit our website at www.capco.com or follow us on Twitter, Facebook, YouTube, LinkedIn, Instagram and Xing.</a:t>
            </a:r>
          </a:p>
          <a:p>
            <a:pPr marL="0" marR="0" lvl="0" indent="0" algn="l" defTabSz="1088776" rtl="0" eaLnBrk="1" fontAlgn="auto" latinLnBrk="0" hangingPunct="1">
              <a:lnSpc>
                <a:spcPct val="100000"/>
              </a:lnSpc>
              <a:spcBef>
                <a:spcPts val="400"/>
              </a:spcBef>
              <a:spcAft>
                <a:spcPts val="0"/>
              </a:spcAft>
              <a:buClrTx/>
              <a:buSzTx/>
              <a:buFontTx/>
              <a:buNone/>
              <a:tabLst/>
              <a:defRPr/>
            </a:pPr>
            <a:endParaRPr lang="en-US" altLang="en-US" sz="1099" b="1" i="0" noProof="0">
              <a:solidFill>
                <a:schemeClr val="bg1"/>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339EF175-7B9F-2D49-A103-F4A21F53A663}"/>
              </a:ext>
            </a:extLst>
          </p:cNvPr>
          <p:cNvGrpSpPr/>
          <p:nvPr userDrawn="1"/>
        </p:nvGrpSpPr>
        <p:grpSpPr>
          <a:xfrm>
            <a:off x="550864" y="5383631"/>
            <a:ext cx="2532920" cy="385240"/>
            <a:chOff x="550863" y="5383631"/>
            <a:chExt cx="3294147" cy="501018"/>
          </a:xfrm>
        </p:grpSpPr>
        <p:pic>
          <p:nvPicPr>
            <p:cNvPr id="24" name="Picture 23">
              <a:hlinkClick r:id="rId2"/>
              <a:extLst>
                <a:ext uri="{FF2B5EF4-FFF2-40B4-BE49-F238E27FC236}">
                  <a16:creationId xmlns:a16="http://schemas.microsoft.com/office/drawing/2014/main" id="{3258AAF2-0171-8C47-B563-C7CF1EEB1DE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25" name="Picture 24">
              <a:hlinkClick r:id="rId4"/>
              <a:extLst>
                <a:ext uri="{FF2B5EF4-FFF2-40B4-BE49-F238E27FC236}">
                  <a16:creationId xmlns:a16="http://schemas.microsoft.com/office/drawing/2014/main" id="{C46FF919-9594-4248-B934-62C1F0887A9C}"/>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26" name="Picture 25">
              <a:hlinkClick r:id="rId6"/>
              <a:extLst>
                <a:ext uri="{FF2B5EF4-FFF2-40B4-BE49-F238E27FC236}">
                  <a16:creationId xmlns:a16="http://schemas.microsoft.com/office/drawing/2014/main" id="{B47F9CFB-8033-A047-AA8F-0DAABC6049FC}"/>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27" name="Picture 26">
              <a:hlinkClick r:id="rId8"/>
              <a:extLst>
                <a:ext uri="{FF2B5EF4-FFF2-40B4-BE49-F238E27FC236}">
                  <a16:creationId xmlns:a16="http://schemas.microsoft.com/office/drawing/2014/main" id="{AA888480-3E6F-3F4B-8B0E-C6173E696ED9}"/>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28" name="Picture 27">
              <a:hlinkClick r:id="rId10"/>
              <a:extLst>
                <a:ext uri="{FF2B5EF4-FFF2-40B4-BE49-F238E27FC236}">
                  <a16:creationId xmlns:a16="http://schemas.microsoft.com/office/drawing/2014/main" id="{AB2F00D0-235F-3B40-97DB-18FCE4BE52A9}"/>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29" name="Picture 28">
              <a:hlinkClick r:id="rId12"/>
              <a:extLst>
                <a:ext uri="{FF2B5EF4-FFF2-40B4-BE49-F238E27FC236}">
                  <a16:creationId xmlns:a16="http://schemas.microsoft.com/office/drawing/2014/main" id="{49ED7B4C-2457-224F-BA29-9FD38396809A}"/>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3464023" y="5468411"/>
              <a:ext cx="380987" cy="380987"/>
            </a:xfrm>
            <a:prstGeom prst="rect">
              <a:avLst/>
            </a:prstGeom>
          </p:spPr>
        </p:pic>
        <p:pic>
          <p:nvPicPr>
            <p:cNvPr id="30" name="Graphic 29">
              <a:hlinkClick r:id="rId14"/>
              <a:extLst>
                <a:ext uri="{FF2B5EF4-FFF2-40B4-BE49-F238E27FC236}">
                  <a16:creationId xmlns:a16="http://schemas.microsoft.com/office/drawing/2014/main" id="{07C03560-0548-7B4B-B022-CF817E2BFE2B}"/>
                </a:ext>
              </a:extLst>
            </p:cNvPr>
            <p:cNvPicPr>
              <a:picLocks noChangeAspect="1"/>
            </p:cNvPicPr>
            <p:nvPr userDrawn="1"/>
          </p:nvPicPr>
          <p:blipFill>
            <a:blip r:embed="rId15">
              <a:lum bright="70000" contrast="-70000"/>
              <a:extLst>
                <a:ext uri="{96DAC541-7B7A-43D3-8B79-37D633B846F1}">
                  <asvg:svgBlip xmlns:asvg="http://schemas.microsoft.com/office/drawing/2016/SVG/main" r:embed="rId16"/>
                </a:ext>
              </a:extLst>
            </a:blip>
            <a:stretch>
              <a:fillRect/>
            </a:stretch>
          </p:blipFill>
          <p:spPr>
            <a:xfrm>
              <a:off x="550863" y="5519517"/>
              <a:ext cx="1135062" cy="248295"/>
            </a:xfrm>
            <a:prstGeom prst="rect">
              <a:avLst/>
            </a:prstGeom>
          </p:spPr>
        </p:pic>
      </p:grpSp>
      <p:sp>
        <p:nvSpPr>
          <p:cNvPr id="31" name="Rectangle 30">
            <a:extLst>
              <a:ext uri="{FF2B5EF4-FFF2-40B4-BE49-F238E27FC236}">
                <a16:creationId xmlns:a16="http://schemas.microsoft.com/office/drawing/2014/main" id="{E3641BEA-E475-E045-881C-D6F78D2622CA}"/>
              </a:ext>
            </a:extLst>
          </p:cNvPr>
          <p:cNvSpPr/>
          <p:nvPr userDrawn="1"/>
        </p:nvSpPr>
        <p:spPr>
          <a:xfrm>
            <a:off x="11229174" y="6340979"/>
            <a:ext cx="760576" cy="410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9D41CE5-B645-CE42-AF47-2B27CAEA57DD}"/>
              </a:ext>
            </a:extLst>
          </p:cNvPr>
          <p:cNvCxnSpPr>
            <a:cxnSpLocks/>
          </p:cNvCxnSpPr>
          <p:nvPr userDrawn="1"/>
        </p:nvCxnSpPr>
        <p:spPr>
          <a:xfrm>
            <a:off x="550863" y="1233889"/>
            <a:ext cx="188209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392E70-71E5-C54E-AB5B-9A6E0A15B35C}"/>
              </a:ext>
            </a:extLst>
          </p:cNvPr>
          <p:cNvCxnSpPr>
            <a:cxnSpLocks/>
          </p:cNvCxnSpPr>
          <p:nvPr userDrawn="1"/>
        </p:nvCxnSpPr>
        <p:spPr>
          <a:xfrm>
            <a:off x="550863" y="4239346"/>
            <a:ext cx="262504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666318"/>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ack P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932BFE-501D-9745-B44C-B579F15851D8}"/>
              </a:ext>
            </a:extLst>
          </p:cNvPr>
          <p:cNvSpPr/>
          <p:nvPr/>
        </p:nvSpPr>
        <p:spPr>
          <a:xfrm>
            <a:off x="9249828" y="6119446"/>
            <a:ext cx="2942172"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A610339-6242-4CBC-ADBB-B0680CFF89DC}"/>
              </a:ext>
            </a:extLst>
          </p:cNvPr>
          <p:cNvGrpSpPr/>
          <p:nvPr userDrawn="1"/>
        </p:nvGrpSpPr>
        <p:grpSpPr>
          <a:xfrm>
            <a:off x="1085548" y="350282"/>
            <a:ext cx="10020904" cy="3398903"/>
            <a:chOff x="1085548" y="350282"/>
            <a:chExt cx="10020904" cy="3398903"/>
          </a:xfrm>
          <a:solidFill>
            <a:schemeClr val="tx1">
              <a:alpha val="10000"/>
            </a:schemeClr>
          </a:solidFill>
        </p:grpSpPr>
        <p:sp>
          <p:nvSpPr>
            <p:cNvPr id="13" name="Freeform: Shape 12">
              <a:extLst>
                <a:ext uri="{FF2B5EF4-FFF2-40B4-BE49-F238E27FC236}">
                  <a16:creationId xmlns:a16="http://schemas.microsoft.com/office/drawing/2014/main" id="{5A7ADDA0-53F7-4D01-AFAE-C251C24DA8FB}"/>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0990605-B18F-40B3-9CA1-6D017F3C3373}"/>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F71832E-51EC-454E-BFB2-77AF031C7222}"/>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6027080-96A8-44FA-B8AE-1AFE20DC73B0}"/>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7877A1D-FA50-4FAC-96BC-29382AE4ABFA}"/>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DDA21DB8-9C84-4A8E-A94B-AF4853E64B7C}"/>
              </a:ext>
            </a:extLst>
          </p:cNvPr>
          <p:cNvGrpSpPr/>
          <p:nvPr userDrawn="1"/>
        </p:nvGrpSpPr>
        <p:grpSpPr>
          <a:xfrm>
            <a:off x="547633" y="5383631"/>
            <a:ext cx="3294147" cy="501018"/>
            <a:chOff x="550863" y="5383631"/>
            <a:chExt cx="3294147" cy="501018"/>
          </a:xfrm>
        </p:grpSpPr>
        <p:pic>
          <p:nvPicPr>
            <p:cNvPr id="28" name="Picture 27">
              <a:hlinkClick r:id="rId2"/>
              <a:extLst>
                <a:ext uri="{FF2B5EF4-FFF2-40B4-BE49-F238E27FC236}">
                  <a16:creationId xmlns:a16="http://schemas.microsoft.com/office/drawing/2014/main" id="{DB5C1E8A-A04B-4D8B-BA65-91C9CD2A5F4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29" name="Picture 28">
              <a:hlinkClick r:id="rId4"/>
              <a:extLst>
                <a:ext uri="{FF2B5EF4-FFF2-40B4-BE49-F238E27FC236}">
                  <a16:creationId xmlns:a16="http://schemas.microsoft.com/office/drawing/2014/main" id="{DF36E782-A14D-4D04-8AAF-EC847FA0F3B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30" name="Picture 29">
              <a:hlinkClick r:id="rId6"/>
              <a:extLst>
                <a:ext uri="{FF2B5EF4-FFF2-40B4-BE49-F238E27FC236}">
                  <a16:creationId xmlns:a16="http://schemas.microsoft.com/office/drawing/2014/main" id="{0CA0FB8E-03DE-4F16-B0CE-F7CDAC3AF0E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31" name="Picture 30">
              <a:hlinkClick r:id="rId8"/>
              <a:extLst>
                <a:ext uri="{FF2B5EF4-FFF2-40B4-BE49-F238E27FC236}">
                  <a16:creationId xmlns:a16="http://schemas.microsoft.com/office/drawing/2014/main" id="{1891BBF7-E330-49BB-8D78-A11EFFE1CE59}"/>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32" name="Picture 31">
              <a:hlinkClick r:id="rId10"/>
              <a:extLst>
                <a:ext uri="{FF2B5EF4-FFF2-40B4-BE49-F238E27FC236}">
                  <a16:creationId xmlns:a16="http://schemas.microsoft.com/office/drawing/2014/main" id="{06A1AA6B-65AA-4A7C-908D-2B96C6FDCB1C}"/>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33" name="Picture 32">
              <a:hlinkClick r:id="rId12"/>
              <a:extLst>
                <a:ext uri="{FF2B5EF4-FFF2-40B4-BE49-F238E27FC236}">
                  <a16:creationId xmlns:a16="http://schemas.microsoft.com/office/drawing/2014/main" id="{542BDB67-886F-4362-A46D-4087F5AC1F0C}"/>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4023" y="5468411"/>
              <a:ext cx="380987" cy="380987"/>
            </a:xfrm>
            <a:prstGeom prst="rect">
              <a:avLst/>
            </a:prstGeom>
          </p:spPr>
        </p:pic>
        <p:pic>
          <p:nvPicPr>
            <p:cNvPr id="34" name="Graphic 33">
              <a:hlinkClick r:id="rId14"/>
              <a:extLst>
                <a:ext uri="{FF2B5EF4-FFF2-40B4-BE49-F238E27FC236}">
                  <a16:creationId xmlns:a16="http://schemas.microsoft.com/office/drawing/2014/main" id="{782A7063-C789-46FE-9AB1-2B7AD821D44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50863" y="5519517"/>
              <a:ext cx="1135062" cy="248295"/>
            </a:xfrm>
            <a:prstGeom prst="rect">
              <a:avLst/>
            </a:prstGeom>
          </p:spPr>
        </p:pic>
      </p:grpSp>
    </p:spTree>
    <p:extLst>
      <p:ext uri="{BB962C8B-B14F-4D97-AF65-F5344CB8AC3E}">
        <p14:creationId xmlns:p14="http://schemas.microsoft.com/office/powerpoint/2010/main" val="3620854176"/>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ack Page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3DED30-327C-7140-BABE-D1446A7605A0}"/>
              </a:ext>
            </a:extLst>
          </p:cNvPr>
          <p:cNvSpPr/>
          <p:nvPr userDrawn="1"/>
        </p:nvSpPr>
        <p:spPr>
          <a:xfrm>
            <a:off x="11229174" y="6340979"/>
            <a:ext cx="760576" cy="410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674891E-BA56-4AB0-8D16-1647F52F548C}"/>
              </a:ext>
            </a:extLst>
          </p:cNvPr>
          <p:cNvGrpSpPr/>
          <p:nvPr userDrawn="1"/>
        </p:nvGrpSpPr>
        <p:grpSpPr>
          <a:xfrm>
            <a:off x="1085548" y="350282"/>
            <a:ext cx="10020904" cy="3398903"/>
            <a:chOff x="1085548" y="350282"/>
            <a:chExt cx="10020904" cy="3398903"/>
          </a:xfrm>
          <a:solidFill>
            <a:schemeClr val="bg1">
              <a:alpha val="15000"/>
            </a:schemeClr>
          </a:solidFill>
        </p:grpSpPr>
        <p:sp>
          <p:nvSpPr>
            <p:cNvPr id="13" name="Freeform: Shape 12">
              <a:extLst>
                <a:ext uri="{FF2B5EF4-FFF2-40B4-BE49-F238E27FC236}">
                  <a16:creationId xmlns:a16="http://schemas.microsoft.com/office/drawing/2014/main" id="{41946B41-09F3-4C97-8C97-35A2B24B75E6}"/>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248D0A1-DB73-41B7-9346-3AEBA57C1C9D}"/>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470226A-EA5C-4015-970B-94FE5BE4EA27}"/>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1FDAEC2-226D-4C24-B143-98ACE7BA1C8E}"/>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A7635E3-E696-4246-9E87-8CE8A5687B53}"/>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4AB3FBEC-A3EA-4534-A93D-2A0AD1A0B1EE}"/>
              </a:ext>
            </a:extLst>
          </p:cNvPr>
          <p:cNvGrpSpPr/>
          <p:nvPr userDrawn="1"/>
        </p:nvGrpSpPr>
        <p:grpSpPr>
          <a:xfrm>
            <a:off x="547633" y="5383631"/>
            <a:ext cx="3294989" cy="501018"/>
            <a:chOff x="547633" y="5383631"/>
            <a:chExt cx="3294989" cy="501018"/>
          </a:xfrm>
        </p:grpSpPr>
        <p:pic>
          <p:nvPicPr>
            <p:cNvPr id="28" name="Picture 27">
              <a:hlinkClick r:id="rId2"/>
              <a:extLst>
                <a:ext uri="{FF2B5EF4-FFF2-40B4-BE49-F238E27FC236}">
                  <a16:creationId xmlns:a16="http://schemas.microsoft.com/office/drawing/2014/main" id="{DE74D769-9AD8-4275-8186-C79CDF5C6F72}"/>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2076022" y="5504299"/>
              <a:ext cx="263490" cy="263490"/>
            </a:xfrm>
            <a:prstGeom prst="rect">
              <a:avLst/>
            </a:prstGeom>
          </p:spPr>
        </p:pic>
        <p:pic>
          <p:nvPicPr>
            <p:cNvPr id="29" name="Picture 28">
              <a:hlinkClick r:id="rId4"/>
              <a:extLst>
                <a:ext uri="{FF2B5EF4-FFF2-40B4-BE49-F238E27FC236}">
                  <a16:creationId xmlns:a16="http://schemas.microsoft.com/office/drawing/2014/main" id="{3556273D-17C4-48EE-8D20-0BABAB9EF40B}"/>
                </a:ext>
              </a:extLst>
            </p:cNvPr>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1801072" y="5511919"/>
              <a:ext cx="263490" cy="263490"/>
            </a:xfrm>
            <a:prstGeom prst="rect">
              <a:avLst/>
            </a:prstGeom>
          </p:spPr>
        </p:pic>
        <p:pic>
          <p:nvPicPr>
            <p:cNvPr id="30" name="Picture 29">
              <a:hlinkClick r:id="rId6"/>
              <a:extLst>
                <a:ext uri="{FF2B5EF4-FFF2-40B4-BE49-F238E27FC236}">
                  <a16:creationId xmlns:a16="http://schemas.microsoft.com/office/drawing/2014/main" id="{D42033E2-763D-457B-986F-0DBDA4A52C83}"/>
                </a:ext>
              </a:extLst>
            </p:cNvPr>
            <p:cNvPicPr>
              <a:picLocks noChangeAspect="1"/>
            </p:cNvPicPr>
            <p:nvPr userDrawn="1"/>
          </p:nvPicPr>
          <p:blipFill>
            <a:blip r:embed="rId7">
              <a:lum bright="70000" contrast="-70000"/>
              <a:extLst>
                <a:ext uri="{28A0092B-C50C-407E-A947-70E740481C1C}">
                  <a14:useLocalDpi xmlns:a14="http://schemas.microsoft.com/office/drawing/2010/main" val="0"/>
                </a:ext>
              </a:extLst>
            </a:blip>
            <a:stretch>
              <a:fillRect/>
            </a:stretch>
          </p:blipFill>
          <p:spPr>
            <a:xfrm>
              <a:off x="2396242" y="5553920"/>
              <a:ext cx="263490" cy="209969"/>
            </a:xfrm>
            <a:prstGeom prst="rect">
              <a:avLst/>
            </a:prstGeom>
          </p:spPr>
        </p:pic>
        <p:pic>
          <p:nvPicPr>
            <p:cNvPr id="31" name="Picture 30">
              <a:hlinkClick r:id="rId8"/>
              <a:extLst>
                <a:ext uri="{FF2B5EF4-FFF2-40B4-BE49-F238E27FC236}">
                  <a16:creationId xmlns:a16="http://schemas.microsoft.com/office/drawing/2014/main" id="{E5BC84D7-C954-42B6-AAFB-101C8EAD0ED3}"/>
                </a:ext>
              </a:extLst>
            </p:cNvPr>
            <p:cNvPicPr>
              <a:picLocks noChangeAspect="1"/>
            </p:cNvPicPr>
            <p:nvPr userDrawn="1"/>
          </p:nvPicPr>
          <p:blipFill>
            <a:blip r:embed="rId9">
              <a:lum bright="70000" contrast="-70000"/>
              <a:extLst>
                <a:ext uri="{28A0092B-C50C-407E-A947-70E740481C1C}">
                  <a14:useLocalDpi xmlns:a14="http://schemas.microsoft.com/office/drawing/2010/main" val="0"/>
                </a:ext>
              </a:extLst>
            </a:blip>
            <a:stretch>
              <a:fillRect/>
            </a:stretch>
          </p:blipFill>
          <p:spPr>
            <a:xfrm>
              <a:off x="2671192" y="5383631"/>
              <a:ext cx="501018" cy="501018"/>
            </a:xfrm>
            <a:prstGeom prst="rect">
              <a:avLst/>
            </a:prstGeom>
          </p:spPr>
        </p:pic>
        <p:pic>
          <p:nvPicPr>
            <p:cNvPr id="32" name="Picture 31">
              <a:hlinkClick r:id="rId10"/>
              <a:extLst>
                <a:ext uri="{FF2B5EF4-FFF2-40B4-BE49-F238E27FC236}">
                  <a16:creationId xmlns:a16="http://schemas.microsoft.com/office/drawing/2014/main" id="{842D6D4D-B06C-4602-88B4-072B584C1908}"/>
                </a:ext>
              </a:extLst>
            </p:cNvPr>
            <p:cNvPicPr>
              <a:picLocks noChangeAspect="1"/>
            </p:cNvPicPr>
            <p:nvPr userDrawn="1"/>
          </p:nvPicPr>
          <p:blipFill>
            <a:blip r:embed="rId11">
              <a:lum bright="70000" contrast="-70000"/>
              <a:extLst>
                <a:ext uri="{28A0092B-C50C-407E-A947-70E740481C1C}">
                  <a14:useLocalDpi xmlns:a14="http://schemas.microsoft.com/office/drawing/2010/main" val="0"/>
                </a:ext>
              </a:extLst>
            </a:blip>
            <a:stretch>
              <a:fillRect/>
            </a:stretch>
          </p:blipFill>
          <p:spPr>
            <a:xfrm>
              <a:off x="3163800" y="5516592"/>
              <a:ext cx="254145" cy="254145"/>
            </a:xfrm>
            <a:prstGeom prst="rect">
              <a:avLst/>
            </a:prstGeom>
          </p:spPr>
        </p:pic>
        <p:pic>
          <p:nvPicPr>
            <p:cNvPr id="33" name="Picture 32">
              <a:hlinkClick r:id="rId12"/>
              <a:extLst>
                <a:ext uri="{FF2B5EF4-FFF2-40B4-BE49-F238E27FC236}">
                  <a16:creationId xmlns:a16="http://schemas.microsoft.com/office/drawing/2014/main" id="{C34D2A78-A4FA-400E-BFB4-6D2745086719}"/>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3461635" y="5468411"/>
              <a:ext cx="380987" cy="380987"/>
            </a:xfrm>
            <a:prstGeom prst="rect">
              <a:avLst/>
            </a:prstGeom>
          </p:spPr>
        </p:pic>
        <p:pic>
          <p:nvPicPr>
            <p:cNvPr id="34" name="Graphic 33">
              <a:hlinkClick r:id="rId14"/>
              <a:extLst>
                <a:ext uri="{FF2B5EF4-FFF2-40B4-BE49-F238E27FC236}">
                  <a16:creationId xmlns:a16="http://schemas.microsoft.com/office/drawing/2014/main" id="{D8202E69-8028-4630-BE6D-50983ACC45C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47633" y="5519517"/>
              <a:ext cx="1135062" cy="248295"/>
            </a:xfrm>
            <a:prstGeom prst="rect">
              <a:avLst/>
            </a:prstGeom>
          </p:spPr>
        </p:pic>
      </p:grpSp>
    </p:spTree>
    <p:extLst>
      <p:ext uri="{BB962C8B-B14F-4D97-AF65-F5344CB8AC3E}">
        <p14:creationId xmlns:p14="http://schemas.microsoft.com/office/powerpoint/2010/main" val="2751106065"/>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Back P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932BFE-501D-9745-B44C-B579F15851D8}"/>
              </a:ext>
            </a:extLst>
          </p:cNvPr>
          <p:cNvSpPr/>
          <p:nvPr/>
        </p:nvSpPr>
        <p:spPr>
          <a:xfrm>
            <a:off x="9249828" y="6119446"/>
            <a:ext cx="2942172" cy="7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192DBE9-9561-4CCA-B00E-4BD645A7F4F9}"/>
              </a:ext>
            </a:extLst>
          </p:cNvPr>
          <p:cNvGrpSpPr/>
          <p:nvPr userDrawn="1"/>
        </p:nvGrpSpPr>
        <p:grpSpPr>
          <a:xfrm>
            <a:off x="547633" y="5383631"/>
            <a:ext cx="3294147" cy="501018"/>
            <a:chOff x="550863" y="5383631"/>
            <a:chExt cx="3294147" cy="501018"/>
          </a:xfrm>
        </p:grpSpPr>
        <p:pic>
          <p:nvPicPr>
            <p:cNvPr id="17" name="Picture 16">
              <a:hlinkClick r:id="rId2"/>
              <a:extLst>
                <a:ext uri="{FF2B5EF4-FFF2-40B4-BE49-F238E27FC236}">
                  <a16:creationId xmlns:a16="http://schemas.microsoft.com/office/drawing/2014/main" id="{454507B1-D46F-47FC-8DB5-44AB3078233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78410" y="5504299"/>
              <a:ext cx="263490" cy="263490"/>
            </a:xfrm>
            <a:prstGeom prst="rect">
              <a:avLst/>
            </a:prstGeom>
          </p:spPr>
        </p:pic>
        <p:pic>
          <p:nvPicPr>
            <p:cNvPr id="18" name="Picture 17">
              <a:hlinkClick r:id="rId4"/>
              <a:extLst>
                <a:ext uri="{FF2B5EF4-FFF2-40B4-BE49-F238E27FC236}">
                  <a16:creationId xmlns:a16="http://schemas.microsoft.com/office/drawing/2014/main" id="{B55C2468-16F2-452D-A176-255E82D5E68B}"/>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03460" y="5511919"/>
              <a:ext cx="263490" cy="263490"/>
            </a:xfrm>
            <a:prstGeom prst="rect">
              <a:avLst/>
            </a:prstGeom>
          </p:spPr>
        </p:pic>
        <p:pic>
          <p:nvPicPr>
            <p:cNvPr id="19" name="Picture 18">
              <a:hlinkClick r:id="rId6"/>
              <a:extLst>
                <a:ext uri="{FF2B5EF4-FFF2-40B4-BE49-F238E27FC236}">
                  <a16:creationId xmlns:a16="http://schemas.microsoft.com/office/drawing/2014/main" id="{72873CA9-D031-4D61-B886-614927D6E336}"/>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630" y="5553920"/>
              <a:ext cx="263490" cy="209969"/>
            </a:xfrm>
            <a:prstGeom prst="rect">
              <a:avLst/>
            </a:prstGeom>
          </p:spPr>
        </p:pic>
        <p:pic>
          <p:nvPicPr>
            <p:cNvPr id="20" name="Picture 19">
              <a:hlinkClick r:id="rId8"/>
              <a:extLst>
                <a:ext uri="{FF2B5EF4-FFF2-40B4-BE49-F238E27FC236}">
                  <a16:creationId xmlns:a16="http://schemas.microsoft.com/office/drawing/2014/main" id="{9D94677B-EE19-42A3-B371-25F6B5CC287E}"/>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73580" y="5383631"/>
              <a:ext cx="501018" cy="501018"/>
            </a:xfrm>
            <a:prstGeom prst="rect">
              <a:avLst/>
            </a:prstGeom>
          </p:spPr>
        </p:pic>
        <p:pic>
          <p:nvPicPr>
            <p:cNvPr id="21" name="Picture 20">
              <a:hlinkClick r:id="rId10"/>
              <a:extLst>
                <a:ext uri="{FF2B5EF4-FFF2-40B4-BE49-F238E27FC236}">
                  <a16:creationId xmlns:a16="http://schemas.microsoft.com/office/drawing/2014/main" id="{BFD3CBF8-1A94-46EC-85D0-7F5230181CD4}"/>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6188" y="5516592"/>
              <a:ext cx="254145" cy="254145"/>
            </a:xfrm>
            <a:prstGeom prst="rect">
              <a:avLst/>
            </a:prstGeom>
          </p:spPr>
        </p:pic>
        <p:pic>
          <p:nvPicPr>
            <p:cNvPr id="22" name="Picture 21">
              <a:hlinkClick r:id="rId12"/>
              <a:extLst>
                <a:ext uri="{FF2B5EF4-FFF2-40B4-BE49-F238E27FC236}">
                  <a16:creationId xmlns:a16="http://schemas.microsoft.com/office/drawing/2014/main" id="{3AF427D5-B095-48B1-8EBB-CF667C853499}"/>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4023" y="5468411"/>
              <a:ext cx="380987" cy="380987"/>
            </a:xfrm>
            <a:prstGeom prst="rect">
              <a:avLst/>
            </a:prstGeom>
          </p:spPr>
        </p:pic>
        <p:pic>
          <p:nvPicPr>
            <p:cNvPr id="23" name="Graphic 22">
              <a:hlinkClick r:id="rId14"/>
              <a:extLst>
                <a:ext uri="{FF2B5EF4-FFF2-40B4-BE49-F238E27FC236}">
                  <a16:creationId xmlns:a16="http://schemas.microsoft.com/office/drawing/2014/main" id="{EE607B56-2A47-411A-896A-F0F932F22E8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550863" y="5519517"/>
              <a:ext cx="1135062" cy="248295"/>
            </a:xfrm>
            <a:prstGeom prst="rect">
              <a:avLst/>
            </a:prstGeom>
          </p:spPr>
        </p:pic>
      </p:grpSp>
      <p:grpSp>
        <p:nvGrpSpPr>
          <p:cNvPr id="12" name="Group 11">
            <a:extLst>
              <a:ext uri="{FF2B5EF4-FFF2-40B4-BE49-F238E27FC236}">
                <a16:creationId xmlns:a16="http://schemas.microsoft.com/office/drawing/2014/main" id="{12AC4538-04D9-4AFC-A1F2-FE6E165B099E}"/>
              </a:ext>
            </a:extLst>
          </p:cNvPr>
          <p:cNvGrpSpPr/>
          <p:nvPr userDrawn="1"/>
        </p:nvGrpSpPr>
        <p:grpSpPr>
          <a:xfrm rot="16200000">
            <a:off x="8155980" y="2457178"/>
            <a:ext cx="5730399" cy="1943644"/>
            <a:chOff x="1085548" y="350282"/>
            <a:chExt cx="10020904" cy="3398903"/>
          </a:xfrm>
          <a:solidFill>
            <a:schemeClr val="tx1">
              <a:alpha val="10000"/>
            </a:schemeClr>
          </a:solidFill>
        </p:grpSpPr>
        <p:sp>
          <p:nvSpPr>
            <p:cNvPr id="13" name="Freeform: Shape 12">
              <a:extLst>
                <a:ext uri="{FF2B5EF4-FFF2-40B4-BE49-F238E27FC236}">
                  <a16:creationId xmlns:a16="http://schemas.microsoft.com/office/drawing/2014/main" id="{9B06927C-11B1-4864-9A56-FE346EFAD00C}"/>
                </a:ext>
              </a:extLst>
            </p:cNvPr>
            <p:cNvSpPr/>
            <p:nvPr/>
          </p:nvSpPr>
          <p:spPr>
            <a:xfrm>
              <a:off x="5301360" y="379583"/>
              <a:ext cx="1582248" cy="3340301"/>
            </a:xfrm>
            <a:custGeom>
              <a:avLst/>
              <a:gdLst>
                <a:gd name="connsiteX0" fmla="*/ 948177 w 1582248"/>
                <a:gd name="connsiteY0" fmla="*/ 1509582 h 3340301"/>
                <a:gd name="connsiteX1" fmla="*/ 826871 w 1582248"/>
                <a:gd name="connsiteY1" fmla="*/ 1630888 h 3340301"/>
                <a:gd name="connsiteX2" fmla="*/ 680952 w 1582248"/>
                <a:gd name="connsiteY2" fmla="*/ 1630888 h 3340301"/>
                <a:gd name="connsiteX3" fmla="*/ 680952 w 1582248"/>
                <a:gd name="connsiteY3" fmla="*/ 580744 h 3340301"/>
                <a:gd name="connsiteX4" fmla="*/ 826871 w 1582248"/>
                <a:gd name="connsiteY4" fmla="*/ 580744 h 3340301"/>
                <a:gd name="connsiteX5" fmla="*/ 948177 w 1582248"/>
                <a:gd name="connsiteY5" fmla="*/ 701463 h 3340301"/>
                <a:gd name="connsiteX6" fmla="*/ 948177 w 1582248"/>
                <a:gd name="connsiteY6" fmla="*/ 1509582 h 3340301"/>
                <a:gd name="connsiteX7" fmla="*/ 1629129 w 1582248"/>
                <a:gd name="connsiteY7" fmla="*/ 1582248 h 3340301"/>
                <a:gd name="connsiteX8" fmla="*/ 1629129 w 1582248"/>
                <a:gd name="connsiteY8" fmla="*/ 628797 h 3340301"/>
                <a:gd name="connsiteX9" fmla="*/ 996816 w 1582248"/>
                <a:gd name="connsiteY9" fmla="*/ 0 h 3340301"/>
                <a:gd name="connsiteX10" fmla="*/ 0 w 1582248"/>
                <a:gd name="connsiteY10" fmla="*/ 0 h 3340301"/>
                <a:gd name="connsiteX11" fmla="*/ 0 w 1582248"/>
                <a:gd name="connsiteY11" fmla="*/ 3387769 h 3340301"/>
                <a:gd name="connsiteX12" fmla="*/ 680952 w 1582248"/>
                <a:gd name="connsiteY12" fmla="*/ 3387769 h 3340301"/>
                <a:gd name="connsiteX13" fmla="*/ 680952 w 1582248"/>
                <a:gd name="connsiteY13" fmla="*/ 2211631 h 3340301"/>
                <a:gd name="connsiteX14" fmla="*/ 996816 w 1582248"/>
                <a:gd name="connsiteY14" fmla="*/ 2211631 h 3340301"/>
                <a:gd name="connsiteX15" fmla="*/ 1629129 w 1582248"/>
                <a:gd name="connsiteY15" fmla="*/ 1582248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2248" h="3340301">
                  <a:moveTo>
                    <a:pt x="948177" y="1509582"/>
                  </a:moveTo>
                  <a:cubicBezTo>
                    <a:pt x="948177" y="1591624"/>
                    <a:pt x="908913" y="1630888"/>
                    <a:pt x="826871" y="1630888"/>
                  </a:cubicBezTo>
                  <a:lnTo>
                    <a:pt x="680952" y="1630888"/>
                  </a:lnTo>
                  <a:lnTo>
                    <a:pt x="680952" y="580744"/>
                  </a:lnTo>
                  <a:lnTo>
                    <a:pt x="826871" y="580744"/>
                  </a:lnTo>
                  <a:cubicBezTo>
                    <a:pt x="909499" y="580744"/>
                    <a:pt x="948177" y="619421"/>
                    <a:pt x="948177" y="701463"/>
                  </a:cubicBezTo>
                  <a:lnTo>
                    <a:pt x="948177" y="1509582"/>
                  </a:lnTo>
                  <a:close/>
                  <a:moveTo>
                    <a:pt x="1629129" y="1582248"/>
                  </a:moveTo>
                  <a:lnTo>
                    <a:pt x="1629129" y="628797"/>
                  </a:lnTo>
                  <a:cubicBezTo>
                    <a:pt x="1629129" y="207450"/>
                    <a:pt x="1419921" y="0"/>
                    <a:pt x="996816" y="0"/>
                  </a:cubicBezTo>
                  <a:lnTo>
                    <a:pt x="0" y="0"/>
                  </a:lnTo>
                  <a:lnTo>
                    <a:pt x="0" y="3387769"/>
                  </a:lnTo>
                  <a:lnTo>
                    <a:pt x="680952" y="3387769"/>
                  </a:lnTo>
                  <a:lnTo>
                    <a:pt x="680952" y="2211631"/>
                  </a:lnTo>
                  <a:lnTo>
                    <a:pt x="996816" y="2211631"/>
                  </a:lnTo>
                  <a:cubicBezTo>
                    <a:pt x="1419921" y="2211631"/>
                    <a:pt x="1629129" y="2003595"/>
                    <a:pt x="1629129" y="1582248"/>
                  </a:cubicBezTo>
                </a:path>
              </a:pathLst>
            </a:custGeom>
            <a:grpFill/>
            <a:ln w="5859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B31E2B0-68F9-4C25-9223-0EC8F6BE93EF}"/>
                </a:ext>
              </a:extLst>
            </p:cNvPr>
            <p:cNvSpPr/>
            <p:nvPr/>
          </p:nvSpPr>
          <p:spPr>
            <a:xfrm>
              <a:off x="7319018" y="350282"/>
              <a:ext cx="1640850" cy="3398903"/>
            </a:xfrm>
            <a:custGeom>
              <a:avLst/>
              <a:gdLst>
                <a:gd name="connsiteX0" fmla="*/ 631728 w 1640849"/>
                <a:gd name="connsiteY0" fmla="*/ 3445785 h 3398903"/>
                <a:gd name="connsiteX1" fmla="*/ 1050145 w 1640849"/>
                <a:gd name="connsiteY1" fmla="*/ 3445785 h 3398903"/>
                <a:gd name="connsiteX2" fmla="*/ 1682458 w 1640849"/>
                <a:gd name="connsiteY2" fmla="*/ 2816402 h 3398903"/>
                <a:gd name="connsiteX3" fmla="*/ 1682458 w 1640849"/>
                <a:gd name="connsiteY3" fmla="*/ 2185261 h 3398903"/>
                <a:gd name="connsiteX4" fmla="*/ 1011468 w 1640849"/>
                <a:gd name="connsiteY4" fmla="*/ 2185261 h 3398903"/>
                <a:gd name="connsiteX5" fmla="*/ 1011468 w 1640849"/>
                <a:gd name="connsiteY5" fmla="*/ 2744322 h 3398903"/>
                <a:gd name="connsiteX6" fmla="*/ 889576 w 1640849"/>
                <a:gd name="connsiteY6" fmla="*/ 2865041 h 3398903"/>
                <a:gd name="connsiteX7" fmla="*/ 802259 w 1640849"/>
                <a:gd name="connsiteY7" fmla="*/ 2865041 h 3398903"/>
                <a:gd name="connsiteX8" fmla="*/ 680954 w 1640849"/>
                <a:gd name="connsiteY8" fmla="*/ 2744322 h 3398903"/>
                <a:gd name="connsiteX9" fmla="*/ 680954 w 1640849"/>
                <a:gd name="connsiteY9" fmla="*/ 702049 h 3398903"/>
                <a:gd name="connsiteX10" fmla="*/ 802259 w 1640849"/>
                <a:gd name="connsiteY10" fmla="*/ 581330 h 3398903"/>
                <a:gd name="connsiteX11" fmla="*/ 880200 w 1640849"/>
                <a:gd name="connsiteY11" fmla="*/ 581330 h 3398903"/>
                <a:gd name="connsiteX12" fmla="*/ 1002092 w 1640849"/>
                <a:gd name="connsiteY12" fmla="*/ 702049 h 3398903"/>
                <a:gd name="connsiteX13" fmla="*/ 1002092 w 1640849"/>
                <a:gd name="connsiteY13" fmla="*/ 1176138 h 3398903"/>
                <a:gd name="connsiteX14" fmla="*/ 1673082 w 1640849"/>
                <a:gd name="connsiteY14" fmla="*/ 1176138 h 3398903"/>
                <a:gd name="connsiteX15" fmla="*/ 1673082 w 1640849"/>
                <a:gd name="connsiteY15" fmla="*/ 629383 h 3398903"/>
                <a:gd name="connsiteX16" fmla="*/ 1040769 w 1640849"/>
                <a:gd name="connsiteY16" fmla="*/ 0 h 3398903"/>
                <a:gd name="connsiteX17" fmla="*/ 632314 w 1640849"/>
                <a:gd name="connsiteY17" fmla="*/ 0 h 3398903"/>
                <a:gd name="connsiteX18" fmla="*/ 1 w 1640849"/>
                <a:gd name="connsiteY18" fmla="*/ 629383 h 3398903"/>
                <a:gd name="connsiteX19" fmla="*/ 1 w 1640849"/>
                <a:gd name="connsiteY19" fmla="*/ 2816988 h 3398903"/>
                <a:gd name="connsiteX20" fmla="*/ 631728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1728" y="3445785"/>
                  </a:moveTo>
                  <a:lnTo>
                    <a:pt x="1050145" y="3445785"/>
                  </a:lnTo>
                  <a:cubicBezTo>
                    <a:pt x="1473250" y="3445785"/>
                    <a:pt x="1682458" y="3237748"/>
                    <a:pt x="1682458" y="2816402"/>
                  </a:cubicBezTo>
                  <a:lnTo>
                    <a:pt x="1682458" y="2185261"/>
                  </a:lnTo>
                  <a:lnTo>
                    <a:pt x="1011468" y="2185261"/>
                  </a:lnTo>
                  <a:lnTo>
                    <a:pt x="1011468" y="2744322"/>
                  </a:lnTo>
                  <a:cubicBezTo>
                    <a:pt x="1011468" y="2826950"/>
                    <a:pt x="972205" y="2865041"/>
                    <a:pt x="889576" y="2865041"/>
                  </a:cubicBezTo>
                  <a:lnTo>
                    <a:pt x="802259" y="2865041"/>
                  </a:lnTo>
                  <a:cubicBezTo>
                    <a:pt x="719631" y="2865041"/>
                    <a:pt x="680954" y="2826364"/>
                    <a:pt x="680954" y="2744322"/>
                  </a:cubicBezTo>
                  <a:lnTo>
                    <a:pt x="680954" y="702049"/>
                  </a:lnTo>
                  <a:cubicBezTo>
                    <a:pt x="680954" y="620007"/>
                    <a:pt x="719631" y="581330"/>
                    <a:pt x="802259" y="581330"/>
                  </a:cubicBezTo>
                  <a:lnTo>
                    <a:pt x="880200" y="581330"/>
                  </a:lnTo>
                  <a:cubicBezTo>
                    <a:pt x="962828" y="581330"/>
                    <a:pt x="1002092" y="620007"/>
                    <a:pt x="1002092" y="702049"/>
                  </a:cubicBezTo>
                  <a:lnTo>
                    <a:pt x="1002092" y="1176138"/>
                  </a:lnTo>
                  <a:lnTo>
                    <a:pt x="1673082" y="1176138"/>
                  </a:lnTo>
                  <a:lnTo>
                    <a:pt x="1673082" y="629383"/>
                  </a:lnTo>
                  <a:cubicBezTo>
                    <a:pt x="1673082" y="208622"/>
                    <a:pt x="1463874" y="0"/>
                    <a:pt x="1040769" y="0"/>
                  </a:cubicBezTo>
                  <a:lnTo>
                    <a:pt x="632314" y="0"/>
                  </a:lnTo>
                  <a:cubicBezTo>
                    <a:pt x="209210" y="0"/>
                    <a:pt x="1" y="208036"/>
                    <a:pt x="1" y="629383"/>
                  </a:cubicBezTo>
                  <a:lnTo>
                    <a:pt x="1" y="2816988"/>
                  </a:lnTo>
                  <a:cubicBezTo>
                    <a:pt x="-585" y="3237748"/>
                    <a:pt x="208623" y="3445785"/>
                    <a:pt x="631728" y="3445785"/>
                  </a:cubicBezTo>
                </a:path>
              </a:pathLst>
            </a:custGeom>
            <a:grpFill/>
            <a:ln w="58598"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64697FC-2FA0-4A5F-984A-CCECB2D6EBD4}"/>
                </a:ext>
              </a:extLst>
            </p:cNvPr>
            <p:cNvSpPr/>
            <p:nvPr/>
          </p:nvSpPr>
          <p:spPr>
            <a:xfrm>
              <a:off x="1085548" y="350282"/>
              <a:ext cx="1640850" cy="3398903"/>
            </a:xfrm>
            <a:custGeom>
              <a:avLst/>
              <a:gdLst>
                <a:gd name="connsiteX0" fmla="*/ 632313 w 1640849"/>
                <a:gd name="connsiteY0" fmla="*/ 3445785 h 3398903"/>
                <a:gd name="connsiteX1" fmla="*/ 1050730 w 1640849"/>
                <a:gd name="connsiteY1" fmla="*/ 3445785 h 3398903"/>
                <a:gd name="connsiteX2" fmla="*/ 1683043 w 1640849"/>
                <a:gd name="connsiteY2" fmla="*/ 2816402 h 3398903"/>
                <a:gd name="connsiteX3" fmla="*/ 1683043 w 1640849"/>
                <a:gd name="connsiteY3" fmla="*/ 2185261 h 3398903"/>
                <a:gd name="connsiteX4" fmla="*/ 1011467 w 1640849"/>
                <a:gd name="connsiteY4" fmla="*/ 2185261 h 3398903"/>
                <a:gd name="connsiteX5" fmla="*/ 1011467 w 1640849"/>
                <a:gd name="connsiteY5" fmla="*/ 2744322 h 3398903"/>
                <a:gd name="connsiteX6" fmla="*/ 889575 w 1640849"/>
                <a:gd name="connsiteY6" fmla="*/ 2865041 h 3398903"/>
                <a:gd name="connsiteX7" fmla="*/ 802258 w 1640849"/>
                <a:gd name="connsiteY7" fmla="*/ 2865041 h 3398903"/>
                <a:gd name="connsiteX8" fmla="*/ 680953 w 1640849"/>
                <a:gd name="connsiteY8" fmla="*/ 2744322 h 3398903"/>
                <a:gd name="connsiteX9" fmla="*/ 680953 w 1640849"/>
                <a:gd name="connsiteY9" fmla="*/ 702049 h 3398903"/>
                <a:gd name="connsiteX10" fmla="*/ 802258 w 1640849"/>
                <a:gd name="connsiteY10" fmla="*/ 581330 h 3398903"/>
                <a:gd name="connsiteX11" fmla="*/ 880199 w 1640849"/>
                <a:gd name="connsiteY11" fmla="*/ 581330 h 3398903"/>
                <a:gd name="connsiteX12" fmla="*/ 1001504 w 1640849"/>
                <a:gd name="connsiteY12" fmla="*/ 702049 h 3398903"/>
                <a:gd name="connsiteX13" fmla="*/ 1001504 w 1640849"/>
                <a:gd name="connsiteY13" fmla="*/ 1176138 h 3398903"/>
                <a:gd name="connsiteX14" fmla="*/ 1672495 w 1640849"/>
                <a:gd name="connsiteY14" fmla="*/ 1176138 h 3398903"/>
                <a:gd name="connsiteX15" fmla="*/ 1672495 w 1640849"/>
                <a:gd name="connsiteY15" fmla="*/ 629383 h 3398903"/>
                <a:gd name="connsiteX16" fmla="*/ 1040768 w 1640849"/>
                <a:gd name="connsiteY16" fmla="*/ 0 h 3398903"/>
                <a:gd name="connsiteX17" fmla="*/ 632313 w 1640849"/>
                <a:gd name="connsiteY17" fmla="*/ 0 h 3398903"/>
                <a:gd name="connsiteX18" fmla="*/ 0 w 1640849"/>
                <a:gd name="connsiteY18" fmla="*/ 629383 h 3398903"/>
                <a:gd name="connsiteX19" fmla="*/ 0 w 1640849"/>
                <a:gd name="connsiteY19" fmla="*/ 2816988 h 3398903"/>
                <a:gd name="connsiteX20" fmla="*/ 632313 w 1640849"/>
                <a:gd name="connsiteY20" fmla="*/ 3445785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0849" h="3398903">
                  <a:moveTo>
                    <a:pt x="632313" y="3445785"/>
                  </a:moveTo>
                  <a:lnTo>
                    <a:pt x="1050730" y="3445785"/>
                  </a:lnTo>
                  <a:cubicBezTo>
                    <a:pt x="1473835" y="3445785"/>
                    <a:pt x="1683043" y="3237748"/>
                    <a:pt x="1683043" y="2816402"/>
                  </a:cubicBezTo>
                  <a:lnTo>
                    <a:pt x="1683043" y="2185261"/>
                  </a:lnTo>
                  <a:lnTo>
                    <a:pt x="1011467" y="2185261"/>
                  </a:lnTo>
                  <a:lnTo>
                    <a:pt x="1011467" y="2744322"/>
                  </a:lnTo>
                  <a:cubicBezTo>
                    <a:pt x="1011467" y="2826950"/>
                    <a:pt x="972790" y="2865041"/>
                    <a:pt x="889575" y="2865041"/>
                  </a:cubicBezTo>
                  <a:lnTo>
                    <a:pt x="802258" y="2865041"/>
                  </a:lnTo>
                  <a:cubicBezTo>
                    <a:pt x="719630" y="2865041"/>
                    <a:pt x="680953" y="2826364"/>
                    <a:pt x="680953" y="2744322"/>
                  </a:cubicBezTo>
                  <a:lnTo>
                    <a:pt x="680953" y="702049"/>
                  </a:lnTo>
                  <a:cubicBezTo>
                    <a:pt x="680953" y="620007"/>
                    <a:pt x="719630" y="581330"/>
                    <a:pt x="802258" y="581330"/>
                  </a:cubicBezTo>
                  <a:lnTo>
                    <a:pt x="880199" y="581330"/>
                  </a:lnTo>
                  <a:cubicBezTo>
                    <a:pt x="962827" y="581330"/>
                    <a:pt x="1001504" y="620007"/>
                    <a:pt x="1001504" y="702049"/>
                  </a:cubicBezTo>
                  <a:lnTo>
                    <a:pt x="1001504" y="1176138"/>
                  </a:lnTo>
                  <a:lnTo>
                    <a:pt x="1672495" y="1176138"/>
                  </a:lnTo>
                  <a:lnTo>
                    <a:pt x="1672495" y="629383"/>
                  </a:lnTo>
                  <a:cubicBezTo>
                    <a:pt x="1673081" y="208036"/>
                    <a:pt x="1463872" y="0"/>
                    <a:pt x="1040768" y="0"/>
                  </a:cubicBezTo>
                  <a:lnTo>
                    <a:pt x="632313" y="0"/>
                  </a:lnTo>
                  <a:cubicBezTo>
                    <a:pt x="209208" y="0"/>
                    <a:pt x="0" y="208036"/>
                    <a:pt x="0" y="629383"/>
                  </a:cubicBezTo>
                  <a:lnTo>
                    <a:pt x="0" y="2816988"/>
                  </a:lnTo>
                  <a:cubicBezTo>
                    <a:pt x="0" y="3237748"/>
                    <a:pt x="209208" y="3445785"/>
                    <a:pt x="632313" y="3445785"/>
                  </a:cubicBezTo>
                </a:path>
              </a:pathLst>
            </a:custGeom>
            <a:grpFill/>
            <a:ln w="58598"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C9A478-DBC3-47A1-8D01-22691B02F60B}"/>
                </a:ext>
              </a:extLst>
            </p:cNvPr>
            <p:cNvSpPr/>
            <p:nvPr/>
          </p:nvSpPr>
          <p:spPr>
            <a:xfrm>
              <a:off x="9407000" y="350282"/>
              <a:ext cx="1699452" cy="3398903"/>
            </a:xfrm>
            <a:custGeom>
              <a:avLst/>
              <a:gdLst>
                <a:gd name="connsiteX0" fmla="*/ 1021429 w 1699451"/>
                <a:gd name="connsiteY0" fmla="*/ 2744322 h 3398903"/>
                <a:gd name="connsiteX1" fmla="*/ 900123 w 1699451"/>
                <a:gd name="connsiteY1" fmla="*/ 2865041 h 3398903"/>
                <a:gd name="connsiteX2" fmla="*/ 802844 w 1699451"/>
                <a:gd name="connsiteY2" fmla="*/ 2865041 h 3398903"/>
                <a:gd name="connsiteX3" fmla="*/ 681539 w 1699451"/>
                <a:gd name="connsiteY3" fmla="*/ 2744322 h 3398903"/>
                <a:gd name="connsiteX4" fmla="*/ 681539 w 1699451"/>
                <a:gd name="connsiteY4" fmla="*/ 702049 h 3398903"/>
                <a:gd name="connsiteX5" fmla="*/ 802844 w 1699451"/>
                <a:gd name="connsiteY5" fmla="*/ 581330 h 3398903"/>
                <a:gd name="connsiteX6" fmla="*/ 900123 w 1699451"/>
                <a:gd name="connsiteY6" fmla="*/ 581330 h 3398903"/>
                <a:gd name="connsiteX7" fmla="*/ 1021429 w 1699451"/>
                <a:gd name="connsiteY7" fmla="*/ 702049 h 3398903"/>
                <a:gd name="connsiteX8" fmla="*/ 1021429 w 1699451"/>
                <a:gd name="connsiteY8" fmla="*/ 2744322 h 3398903"/>
                <a:gd name="connsiteX9" fmla="*/ 1702382 w 1699451"/>
                <a:gd name="connsiteY9" fmla="*/ 2816988 h 3398903"/>
                <a:gd name="connsiteX10" fmla="*/ 1702382 w 1699451"/>
                <a:gd name="connsiteY10" fmla="*/ 629383 h 3398903"/>
                <a:gd name="connsiteX11" fmla="*/ 1070068 w 1699451"/>
                <a:gd name="connsiteY11" fmla="*/ 0 h 3398903"/>
                <a:gd name="connsiteX12" fmla="*/ 632313 w 1699451"/>
                <a:gd name="connsiteY12" fmla="*/ 0 h 3398903"/>
                <a:gd name="connsiteX13" fmla="*/ 0 w 1699451"/>
                <a:gd name="connsiteY13" fmla="*/ 629383 h 3398903"/>
                <a:gd name="connsiteX14" fmla="*/ 0 w 1699451"/>
                <a:gd name="connsiteY14" fmla="*/ 2816988 h 3398903"/>
                <a:gd name="connsiteX15" fmla="*/ 632313 w 1699451"/>
                <a:gd name="connsiteY15" fmla="*/ 3446371 h 3398903"/>
                <a:gd name="connsiteX16" fmla="*/ 1070068 w 1699451"/>
                <a:gd name="connsiteY16" fmla="*/ 3446371 h 3398903"/>
                <a:gd name="connsiteX17" fmla="*/ 1702382 w 1699451"/>
                <a:gd name="connsiteY17" fmla="*/ 2816988 h 339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451" h="3398903">
                  <a:moveTo>
                    <a:pt x="1021429" y="2744322"/>
                  </a:moveTo>
                  <a:cubicBezTo>
                    <a:pt x="1021429" y="2826950"/>
                    <a:pt x="982752" y="2865041"/>
                    <a:pt x="900123" y="2865041"/>
                  </a:cubicBezTo>
                  <a:lnTo>
                    <a:pt x="802844" y="2865041"/>
                  </a:lnTo>
                  <a:cubicBezTo>
                    <a:pt x="720215" y="2865041"/>
                    <a:pt x="681539" y="2826364"/>
                    <a:pt x="681539" y="2744322"/>
                  </a:cubicBezTo>
                  <a:lnTo>
                    <a:pt x="681539" y="702049"/>
                  </a:lnTo>
                  <a:cubicBezTo>
                    <a:pt x="681539" y="620007"/>
                    <a:pt x="720215" y="581330"/>
                    <a:pt x="802844" y="581330"/>
                  </a:cubicBezTo>
                  <a:lnTo>
                    <a:pt x="900123" y="581330"/>
                  </a:lnTo>
                  <a:cubicBezTo>
                    <a:pt x="982752" y="581330"/>
                    <a:pt x="1021429" y="620007"/>
                    <a:pt x="1021429" y="702049"/>
                  </a:cubicBezTo>
                  <a:lnTo>
                    <a:pt x="1021429" y="2744322"/>
                  </a:lnTo>
                  <a:close/>
                  <a:moveTo>
                    <a:pt x="1702382" y="2816988"/>
                  </a:moveTo>
                  <a:lnTo>
                    <a:pt x="1702382" y="629383"/>
                  </a:lnTo>
                  <a:cubicBezTo>
                    <a:pt x="1702382" y="208622"/>
                    <a:pt x="1493173" y="0"/>
                    <a:pt x="1070068" y="0"/>
                  </a:cubicBezTo>
                  <a:lnTo>
                    <a:pt x="632313" y="0"/>
                  </a:lnTo>
                  <a:cubicBezTo>
                    <a:pt x="209209" y="0"/>
                    <a:pt x="0" y="208036"/>
                    <a:pt x="0" y="629383"/>
                  </a:cubicBezTo>
                  <a:lnTo>
                    <a:pt x="0" y="2816988"/>
                  </a:lnTo>
                  <a:cubicBezTo>
                    <a:pt x="0" y="3238334"/>
                    <a:pt x="209209" y="3446371"/>
                    <a:pt x="632313" y="3446371"/>
                  </a:cubicBezTo>
                  <a:lnTo>
                    <a:pt x="1070068" y="3446371"/>
                  </a:lnTo>
                  <a:cubicBezTo>
                    <a:pt x="1493173" y="3445785"/>
                    <a:pt x="1702382" y="3237748"/>
                    <a:pt x="1702382" y="2816988"/>
                  </a:cubicBezTo>
                </a:path>
              </a:pathLst>
            </a:custGeom>
            <a:grpFill/>
            <a:ln w="5859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12679A6-E8CC-40BB-B942-FCB46BA811D4}"/>
                </a:ext>
              </a:extLst>
            </p:cNvPr>
            <p:cNvSpPr/>
            <p:nvPr/>
          </p:nvSpPr>
          <p:spPr>
            <a:xfrm>
              <a:off x="3104379" y="379583"/>
              <a:ext cx="1816655" cy="3340301"/>
            </a:xfrm>
            <a:custGeom>
              <a:avLst/>
              <a:gdLst>
                <a:gd name="connsiteX0" fmla="*/ 1031391 w 1816655"/>
                <a:gd name="connsiteY0" fmla="*/ 2303636 h 3340301"/>
                <a:gd name="connsiteX1" fmla="*/ 729592 w 1816655"/>
                <a:gd name="connsiteY1" fmla="*/ 2303636 h 3340301"/>
                <a:gd name="connsiteX2" fmla="*/ 880199 w 1816655"/>
                <a:gd name="connsiteY2" fmla="*/ 827457 h 3340301"/>
                <a:gd name="connsiteX3" fmla="*/ 1031391 w 1816655"/>
                <a:gd name="connsiteY3" fmla="*/ 2303636 h 3340301"/>
                <a:gd name="connsiteX4" fmla="*/ 1823687 w 1816655"/>
                <a:gd name="connsiteY4" fmla="*/ 3387769 h 3340301"/>
                <a:gd name="connsiteX5" fmla="*/ 1376556 w 1816655"/>
                <a:gd name="connsiteY5" fmla="*/ 0 h 3340301"/>
                <a:gd name="connsiteX6" fmla="*/ 447132 w 1816655"/>
                <a:gd name="connsiteY6" fmla="*/ 0 h 3340301"/>
                <a:gd name="connsiteX7" fmla="*/ 0 w 1816655"/>
                <a:gd name="connsiteY7" fmla="*/ 3387769 h 3340301"/>
                <a:gd name="connsiteX8" fmla="*/ 617663 w 1816655"/>
                <a:gd name="connsiteY8" fmla="*/ 3387769 h 3340301"/>
                <a:gd name="connsiteX9" fmla="*/ 666302 w 1816655"/>
                <a:gd name="connsiteY9" fmla="*/ 2894342 h 3340301"/>
                <a:gd name="connsiteX10" fmla="*/ 1094095 w 1816655"/>
                <a:gd name="connsiteY10" fmla="*/ 2894342 h 3340301"/>
                <a:gd name="connsiteX11" fmla="*/ 1147423 w 1816655"/>
                <a:gd name="connsiteY11" fmla="*/ 3387769 h 3340301"/>
                <a:gd name="connsiteX12" fmla="*/ 1823687 w 1816655"/>
                <a:gd name="connsiteY12" fmla="*/ 3387769 h 33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655" h="3340301">
                  <a:moveTo>
                    <a:pt x="1031391" y="2303636"/>
                  </a:moveTo>
                  <a:lnTo>
                    <a:pt x="729592" y="2303636"/>
                  </a:lnTo>
                  <a:lnTo>
                    <a:pt x="880199" y="827457"/>
                  </a:lnTo>
                  <a:lnTo>
                    <a:pt x="1031391" y="2303636"/>
                  </a:lnTo>
                  <a:close/>
                  <a:moveTo>
                    <a:pt x="1823687" y="3387769"/>
                  </a:moveTo>
                  <a:lnTo>
                    <a:pt x="1376556" y="0"/>
                  </a:lnTo>
                  <a:lnTo>
                    <a:pt x="447132" y="0"/>
                  </a:lnTo>
                  <a:lnTo>
                    <a:pt x="0" y="3387769"/>
                  </a:lnTo>
                  <a:lnTo>
                    <a:pt x="617663" y="3387769"/>
                  </a:lnTo>
                  <a:lnTo>
                    <a:pt x="666302" y="2894342"/>
                  </a:lnTo>
                  <a:lnTo>
                    <a:pt x="1094095" y="2894342"/>
                  </a:lnTo>
                  <a:lnTo>
                    <a:pt x="1147423" y="3387769"/>
                  </a:lnTo>
                  <a:lnTo>
                    <a:pt x="1823687" y="3387769"/>
                  </a:lnTo>
                  <a:close/>
                </a:path>
              </a:pathLst>
            </a:custGeom>
            <a:grpFill/>
            <a:ln w="58598" cap="flat">
              <a:noFill/>
              <a:prstDash val="solid"/>
              <a:miter/>
            </a:ln>
          </p:spPr>
          <p:txBody>
            <a:bodyPr rtlCol="0" anchor="ctr"/>
            <a:lstStyle/>
            <a:p>
              <a:endParaRPr lang="en-GB"/>
            </a:p>
          </p:txBody>
        </p:sp>
      </p:grpSp>
    </p:spTree>
    <p:extLst>
      <p:ext uri="{BB962C8B-B14F-4D97-AF65-F5344CB8AC3E}">
        <p14:creationId xmlns:p14="http://schemas.microsoft.com/office/powerpoint/2010/main" val="33920000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theme" Target="../theme/theme2.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image" Target="../media/image1.png"/><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754CF-352F-437B-8C6A-248122E5637B}"/>
              </a:ext>
            </a:extLst>
          </p:cNvPr>
          <p:cNvSpPr>
            <a:spLocks noGrp="1"/>
          </p:cNvSpPr>
          <p:nvPr>
            <p:ph type="title"/>
          </p:nvPr>
        </p:nvSpPr>
        <p:spPr>
          <a:xfrm>
            <a:off x="542647" y="525546"/>
            <a:ext cx="11098490" cy="332399"/>
          </a:xfrm>
          <a:prstGeom prst="rect">
            <a:avLst/>
          </a:prstGeom>
        </p:spPr>
        <p:txBody>
          <a:bodyPr vert="horz"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4FBE46-2630-463B-AED4-3E505F871AA4}"/>
              </a:ext>
            </a:extLst>
          </p:cNvPr>
          <p:cNvSpPr>
            <a:spLocks noGrp="1"/>
          </p:cNvSpPr>
          <p:nvPr>
            <p:ph type="body" idx="1"/>
          </p:nvPr>
        </p:nvSpPr>
        <p:spPr>
          <a:xfrm>
            <a:off x="550863" y="1634949"/>
            <a:ext cx="11090275" cy="46085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C7EF1C10-87A8-A049-9B03-76E6A0392929}"/>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7" name="TextBox 6">
            <a:extLst>
              <a:ext uri="{FF2B5EF4-FFF2-40B4-BE49-F238E27FC236}">
                <a16:creationId xmlns:a16="http://schemas.microsoft.com/office/drawing/2014/main" id="{EC729921-C016-0E4B-8F7D-F8645122E811}"/>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8" name="Footer Placeholder 3">
            <a:extLst>
              <a:ext uri="{FF2B5EF4-FFF2-40B4-BE49-F238E27FC236}">
                <a16:creationId xmlns:a16="http://schemas.microsoft.com/office/drawing/2014/main" id="{2DCC4281-E878-004D-8A3D-6E53DB411584}"/>
              </a:ext>
            </a:extLst>
          </p:cNvPr>
          <p:cNvSpPr>
            <a:spLocks noGrp="1"/>
          </p:cNvSpPr>
          <p:nvPr>
            <p:ph type="ftr" sz="quarter" idx="3"/>
          </p:nvPr>
        </p:nvSpPr>
        <p:spPr>
          <a:xfrm>
            <a:off x="3895724" y="6396335"/>
            <a:ext cx="7477125" cy="461665"/>
          </a:xfrm>
          <a:prstGeom prst="rect">
            <a:avLst/>
          </a:prstGeom>
          <a:blipFill dpi="0" rotWithShape="1">
            <a:blip r:embed="rId53"/>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3047459538"/>
      </p:ext>
    </p:extLst>
  </p:cSld>
  <p:clrMap bg1="lt1" tx1="dk1" bg2="lt2" tx2="dk2" accent1="accent1" accent2="accent2" accent3="accent3" accent4="accent4" accent5="accent5" accent6="accent6" hlink="hlink" folHlink="folHlink"/>
  <p:sldLayoutIdLst>
    <p:sldLayoutId id="2147483829" r:id="rId1"/>
    <p:sldLayoutId id="2147483854" r:id="rId2"/>
    <p:sldLayoutId id="2147483853" r:id="rId3"/>
    <p:sldLayoutId id="2147483851" r:id="rId4"/>
    <p:sldLayoutId id="2147483852" r:id="rId5"/>
    <p:sldLayoutId id="2147483855" r:id="rId6"/>
    <p:sldLayoutId id="2147483830" r:id="rId7"/>
    <p:sldLayoutId id="2147483856" r:id="rId8"/>
    <p:sldLayoutId id="2147483831" r:id="rId9"/>
    <p:sldLayoutId id="2147483857" r:id="rId10"/>
    <p:sldLayoutId id="2147483832" r:id="rId11"/>
    <p:sldLayoutId id="2147483858" r:id="rId12"/>
    <p:sldLayoutId id="2147483833" r:id="rId13"/>
    <p:sldLayoutId id="2147483839" r:id="rId14"/>
    <p:sldLayoutId id="2147483835" r:id="rId15"/>
    <p:sldLayoutId id="2147483837" r:id="rId16"/>
    <p:sldLayoutId id="2147483843" r:id="rId17"/>
    <p:sldLayoutId id="2147483859" r:id="rId18"/>
    <p:sldLayoutId id="2147483842" r:id="rId19"/>
    <p:sldLayoutId id="2147483841"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81" r:id="rId32"/>
    <p:sldLayoutId id="2147483845" r:id="rId33"/>
    <p:sldLayoutId id="2147483871" r:id="rId34"/>
    <p:sldLayoutId id="2147483872" r:id="rId35"/>
    <p:sldLayoutId id="2147483873" r:id="rId36"/>
    <p:sldLayoutId id="2147483874" r:id="rId37"/>
    <p:sldLayoutId id="2147483875" r:id="rId38"/>
    <p:sldLayoutId id="2147483876" r:id="rId39"/>
    <p:sldLayoutId id="2147483877" r:id="rId40"/>
    <p:sldLayoutId id="2147483846" r:id="rId41"/>
    <p:sldLayoutId id="2147483878" r:id="rId42"/>
    <p:sldLayoutId id="2147483847" r:id="rId43"/>
    <p:sldLayoutId id="2147483848" r:id="rId44"/>
    <p:sldLayoutId id="2147483879" r:id="rId45"/>
    <p:sldLayoutId id="2147483849" r:id="rId46"/>
    <p:sldLayoutId id="2147483880" r:id="rId47"/>
    <p:sldLayoutId id="2147483884" r:id="rId48"/>
    <p:sldLayoutId id="2147483885" r:id="rId49"/>
    <p:sldLayoutId id="2147483886" r:id="rId50"/>
    <p:sldLayoutId id="2147483937"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47">
          <p15:clr>
            <a:srgbClr val="F26B43"/>
          </p15:clr>
        </p15:guide>
        <p15:guide id="3" pos="7333">
          <p15:clr>
            <a:srgbClr val="F26B43"/>
          </p15:clr>
        </p15:guide>
        <p15:guide id="4" orient="horz" pos="10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754CF-352F-437B-8C6A-248122E5637B}"/>
              </a:ext>
            </a:extLst>
          </p:cNvPr>
          <p:cNvSpPr>
            <a:spLocks noGrp="1"/>
          </p:cNvSpPr>
          <p:nvPr>
            <p:ph type="title"/>
          </p:nvPr>
        </p:nvSpPr>
        <p:spPr>
          <a:xfrm>
            <a:off x="542647" y="525546"/>
            <a:ext cx="11098490" cy="332399"/>
          </a:xfrm>
          <a:prstGeom prst="rect">
            <a:avLst/>
          </a:prstGeom>
        </p:spPr>
        <p:txBody>
          <a:bodyPr vert="horz"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4FBE46-2630-463B-AED4-3E505F871AA4}"/>
              </a:ext>
            </a:extLst>
          </p:cNvPr>
          <p:cNvSpPr>
            <a:spLocks noGrp="1"/>
          </p:cNvSpPr>
          <p:nvPr>
            <p:ph type="body" idx="1"/>
          </p:nvPr>
        </p:nvSpPr>
        <p:spPr>
          <a:xfrm>
            <a:off x="550863" y="1634949"/>
            <a:ext cx="11090275" cy="46085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C7EF1C10-87A8-A049-9B03-76E6A0392929}"/>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sp>
        <p:nvSpPr>
          <p:cNvPr id="7" name="TextBox 6">
            <a:extLst>
              <a:ext uri="{FF2B5EF4-FFF2-40B4-BE49-F238E27FC236}">
                <a16:creationId xmlns:a16="http://schemas.microsoft.com/office/drawing/2014/main" id="{EC729921-C016-0E4B-8F7D-F8645122E811}"/>
              </a:ext>
            </a:extLst>
          </p:cNvPr>
          <p:cNvSpPr txBox="1"/>
          <p:nvPr userDrawn="1"/>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sp>
        <p:nvSpPr>
          <p:cNvPr id="8" name="Footer Placeholder 3">
            <a:extLst>
              <a:ext uri="{FF2B5EF4-FFF2-40B4-BE49-F238E27FC236}">
                <a16:creationId xmlns:a16="http://schemas.microsoft.com/office/drawing/2014/main" id="{2DCC4281-E878-004D-8A3D-6E53DB411584}"/>
              </a:ext>
            </a:extLst>
          </p:cNvPr>
          <p:cNvSpPr>
            <a:spLocks noGrp="1"/>
          </p:cNvSpPr>
          <p:nvPr>
            <p:ph type="ftr" sz="quarter" idx="3"/>
          </p:nvPr>
        </p:nvSpPr>
        <p:spPr>
          <a:xfrm>
            <a:off x="3895724" y="6396335"/>
            <a:ext cx="7477125" cy="461665"/>
          </a:xfrm>
          <a:prstGeom prst="rect">
            <a:avLst/>
          </a:prstGeom>
          <a:blipFill dpi="0" rotWithShape="1">
            <a:blip r:embed="rId51"/>
            <a:srcRect/>
            <a:stretch>
              <a:fillRect t="15000" b="83000"/>
            </a:stretch>
          </a:blipFill>
        </p:spPr>
        <p:txBody>
          <a:bodyPr vert="horz" lIns="45720" tIns="91440" rIns="91440" bIns="45720" rtlCol="0" anchor="t" anchorCtr="0">
            <a:noAutofit/>
          </a:bodyPr>
          <a:lstStyle>
            <a:lvl1pPr algn="l">
              <a:defRPr sz="700">
                <a:solidFill>
                  <a:schemeClr val="bg2">
                    <a:lumMod val="75000"/>
                  </a:schemeClr>
                </a:solidFill>
              </a:defRPr>
            </a:lvl1pPr>
          </a:lstStyle>
          <a:p>
            <a:r>
              <a:rPr lang="en-US"/>
              <a:t>To edit the footer text go to Insert &gt; Header &amp; Footer</a:t>
            </a:r>
          </a:p>
          <a:p>
            <a:r>
              <a:rPr lang="en-GB"/>
              <a:t>Footer can span to two lines </a:t>
            </a:r>
          </a:p>
          <a:p>
            <a:r>
              <a:rPr lang="en-GB"/>
              <a:t>Or even three</a:t>
            </a:r>
          </a:p>
        </p:txBody>
      </p:sp>
    </p:spTree>
    <p:extLst>
      <p:ext uri="{BB962C8B-B14F-4D97-AF65-F5344CB8AC3E}">
        <p14:creationId xmlns:p14="http://schemas.microsoft.com/office/powerpoint/2010/main" val="106545274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Lst>
  <p:hf sldNum="0" hdr="0" ftr="0" dt="0"/>
  <p:txStyles>
    <p:title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47">
          <p15:clr>
            <a:srgbClr val="F26B43"/>
          </p15:clr>
        </p15:guide>
        <p15:guide id="3" pos="7333">
          <p15:clr>
            <a:srgbClr val="F26B43"/>
          </p15:clr>
        </p15:guide>
        <p15:guide id="4" orient="horz" pos="10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4.wdp"/><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17.xml"/><Relationship Id="rId6" Type="http://schemas.openxmlformats.org/officeDocument/2006/relationships/image" Target="../media/image74.png"/><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73.png"/><Relationship Id="rId9" Type="http://schemas.openxmlformats.org/officeDocument/2006/relationships/image" Target="../media/image7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77.png"/><Relationship Id="rId1" Type="http://schemas.openxmlformats.org/officeDocument/2006/relationships/slideLayout" Target="../slideLayouts/slideLayout3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3.png"/><Relationship Id="rId18" Type="http://schemas.microsoft.com/office/2007/relationships/hdphoto" Target="../media/hdphoto8.wdp"/><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5.wdp"/><Relationship Id="rId17" Type="http://schemas.openxmlformats.org/officeDocument/2006/relationships/image" Target="../media/image35.png"/><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32.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3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png"/><Relationship Id="rId10" Type="http://schemas.microsoft.com/office/2007/relationships/hdphoto" Target="../media/hdphoto9.wdp"/><Relationship Id="rId4" Type="http://schemas.openxmlformats.org/officeDocument/2006/relationships/image" Target="../media/image37.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2.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3.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3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 Id="rId14" Type="http://schemas.microsoft.com/office/2007/relationships/hdphoto" Target="../media/hdphoto11.wdp"/></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2.xml"/><Relationship Id="rId5" Type="http://schemas.microsoft.com/office/2007/relationships/hdphoto" Target="../media/hdphoto12.wdp"/><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2.xml"/><Relationship Id="rId6" Type="http://schemas.microsoft.com/office/2007/relationships/hdphoto" Target="../media/hdphoto13.wdp"/><Relationship Id="rId5" Type="http://schemas.openxmlformats.org/officeDocument/2006/relationships/image" Target="../media/image35.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image" Target="../media/image63.png"/><Relationship Id="rId11" Type="http://schemas.openxmlformats.org/officeDocument/2006/relationships/image" Target="../media/image51.png"/><Relationship Id="rId5" Type="http://schemas.openxmlformats.org/officeDocument/2006/relationships/image" Target="../media/image62.png"/><Relationship Id="rId15" Type="http://schemas.openxmlformats.org/officeDocument/2006/relationships/image" Target="../media/image71.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AF98D-B8DC-4BD9-B7A8-E98BF5E5CE5B}"/>
              </a:ext>
            </a:extLst>
          </p:cNvPr>
          <p:cNvSpPr>
            <a:spLocks noGrp="1"/>
          </p:cNvSpPr>
          <p:nvPr>
            <p:ph type="body" sz="quarter" idx="14"/>
          </p:nvPr>
        </p:nvSpPr>
        <p:spPr>
          <a:xfrm>
            <a:off x="757329" y="5676744"/>
            <a:ext cx="3498850" cy="236659"/>
          </a:xfrm>
        </p:spPr>
        <p:txBody>
          <a:bodyPr>
            <a:normAutofit/>
          </a:bodyPr>
          <a:lstStyle/>
          <a:p>
            <a:r>
              <a:rPr lang="en-US" sz="1200" dirty="0"/>
              <a:t>NEW YORK</a:t>
            </a:r>
            <a:endParaRPr lang="en-GB" sz="1200" dirty="0"/>
          </a:p>
        </p:txBody>
      </p:sp>
      <p:sp>
        <p:nvSpPr>
          <p:cNvPr id="3" name="Text Placeholder 2">
            <a:extLst>
              <a:ext uri="{FF2B5EF4-FFF2-40B4-BE49-F238E27FC236}">
                <a16:creationId xmlns:a16="http://schemas.microsoft.com/office/drawing/2014/main" id="{6956718D-1B35-4B33-AA51-8D1E1C1B5DE3}"/>
              </a:ext>
            </a:extLst>
          </p:cNvPr>
          <p:cNvSpPr>
            <a:spLocks noGrp="1"/>
          </p:cNvSpPr>
          <p:nvPr>
            <p:ph type="body" sz="quarter" idx="15"/>
          </p:nvPr>
        </p:nvSpPr>
        <p:spPr>
          <a:xfrm>
            <a:off x="757329" y="5909430"/>
            <a:ext cx="3502025" cy="236659"/>
          </a:xfrm>
        </p:spPr>
        <p:txBody>
          <a:bodyPr/>
          <a:lstStyle/>
          <a:p>
            <a:r>
              <a:rPr lang="en-US" sz="1200" dirty="0"/>
              <a:t>March 30, 2020</a:t>
            </a:r>
            <a:endParaRPr lang="en-GB" sz="1200" dirty="0"/>
          </a:p>
        </p:txBody>
      </p:sp>
      <p:sp>
        <p:nvSpPr>
          <p:cNvPr id="5" name="Title 4">
            <a:extLst>
              <a:ext uri="{FF2B5EF4-FFF2-40B4-BE49-F238E27FC236}">
                <a16:creationId xmlns:a16="http://schemas.microsoft.com/office/drawing/2014/main" id="{E1DEC9AA-E886-48E1-AC80-3DD701C4066B}"/>
              </a:ext>
            </a:extLst>
          </p:cNvPr>
          <p:cNvSpPr>
            <a:spLocks noGrp="1"/>
          </p:cNvSpPr>
          <p:nvPr>
            <p:ph type="title"/>
          </p:nvPr>
        </p:nvSpPr>
        <p:spPr>
          <a:xfrm>
            <a:off x="2865522" y="2744473"/>
            <a:ext cx="5286023" cy="594412"/>
          </a:xfrm>
        </p:spPr>
        <p:txBody>
          <a:bodyPr/>
          <a:lstStyle/>
          <a:p>
            <a:r>
              <a:rPr lang="en-US" dirty="0"/>
              <a:t>Managing Continuity</a:t>
            </a:r>
            <a:br>
              <a:rPr lang="en-US" dirty="0"/>
            </a:br>
            <a:r>
              <a:rPr lang="en-US" dirty="0"/>
              <a:t>and achieving Resiliency</a:t>
            </a:r>
            <a:endParaRPr lang="en-GB" i="1" dirty="0"/>
          </a:p>
        </p:txBody>
      </p:sp>
      <p:sp>
        <p:nvSpPr>
          <p:cNvPr id="7" name="Text Placeholder 6">
            <a:extLst>
              <a:ext uri="{FF2B5EF4-FFF2-40B4-BE49-F238E27FC236}">
                <a16:creationId xmlns:a16="http://schemas.microsoft.com/office/drawing/2014/main" id="{FF6F98DA-E98E-48C5-8F51-2BE7A43FF826}"/>
              </a:ext>
            </a:extLst>
          </p:cNvPr>
          <p:cNvSpPr>
            <a:spLocks noGrp="1"/>
          </p:cNvSpPr>
          <p:nvPr>
            <p:ph type="body" sz="quarter" idx="17"/>
          </p:nvPr>
        </p:nvSpPr>
        <p:spPr>
          <a:xfrm>
            <a:off x="997652" y="3571571"/>
            <a:ext cx="9021762" cy="353943"/>
          </a:xfrm>
        </p:spPr>
        <p:txBody>
          <a:bodyPr/>
          <a:lstStyle/>
          <a:p>
            <a:pPr>
              <a:spcBef>
                <a:spcPts val="0"/>
              </a:spcBef>
            </a:pPr>
            <a:r>
              <a:rPr lang="en-US" sz="2300" dirty="0"/>
              <a:t>Navigating The pandemic</a:t>
            </a:r>
            <a:endParaRPr lang="en-GB" sz="2300" dirty="0"/>
          </a:p>
        </p:txBody>
      </p:sp>
    </p:spTree>
    <p:extLst>
      <p:ext uri="{BB962C8B-B14F-4D97-AF65-F5344CB8AC3E}">
        <p14:creationId xmlns:p14="http://schemas.microsoft.com/office/powerpoint/2010/main" val="20195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11703" y="354840"/>
            <a:ext cx="7318165" cy="850483"/>
          </a:xfrm>
          <a:prstGeom prst="rect">
            <a:avLst/>
          </a:prstGeom>
          <a:noFill/>
        </p:spPr>
        <p:txBody>
          <a:bodyPr wrap="square" lIns="36000" tIns="36000" rIns="36000" bIns="36000" rtlCol="0">
            <a:noAutofit/>
          </a:bodyPr>
          <a:lstStyle/>
          <a:p>
            <a:endParaRPr lang="en-GB" sz="4000">
              <a:solidFill>
                <a:srgbClr val="BE0D0D"/>
              </a:solidFill>
              <a:latin typeface="Tungsten Semibold" pitchFamily="50" charset="0"/>
            </a:endParaRPr>
          </a:p>
        </p:txBody>
      </p:sp>
      <p:sp>
        <p:nvSpPr>
          <p:cNvPr id="7" name="Text Placeholder 6">
            <a:extLst>
              <a:ext uri="{FF2B5EF4-FFF2-40B4-BE49-F238E27FC236}">
                <a16:creationId xmlns:a16="http://schemas.microsoft.com/office/drawing/2014/main" id="{15C55FB6-118E-4125-BFD2-C0504EDA3958}"/>
              </a:ext>
            </a:extLst>
          </p:cNvPr>
          <p:cNvSpPr>
            <a:spLocks noGrp="1"/>
          </p:cNvSpPr>
          <p:nvPr>
            <p:ph type="body" sz="quarter" idx="11"/>
          </p:nvPr>
        </p:nvSpPr>
        <p:spPr>
          <a:xfrm>
            <a:off x="539496" y="928324"/>
            <a:ext cx="11098999" cy="276999"/>
          </a:xfrm>
        </p:spPr>
        <p:txBody>
          <a:bodyPr/>
          <a:lstStyle/>
          <a:p>
            <a:r>
              <a:rPr lang="en-US"/>
              <a:t> </a:t>
            </a:r>
          </a:p>
        </p:txBody>
      </p:sp>
      <p:graphicFrame>
        <p:nvGraphicFramePr>
          <p:cNvPr id="8" name="Table 7">
            <a:extLst>
              <a:ext uri="{FF2B5EF4-FFF2-40B4-BE49-F238E27FC236}">
                <a16:creationId xmlns:a16="http://schemas.microsoft.com/office/drawing/2014/main" id="{7B28E05B-F59D-4881-8FB9-C44590C1AD61}"/>
              </a:ext>
            </a:extLst>
          </p:cNvPr>
          <p:cNvGraphicFramePr>
            <a:graphicFrameLocks noGrp="1"/>
          </p:cNvGraphicFramePr>
          <p:nvPr>
            <p:extLst>
              <p:ext uri="{D42A27DB-BD31-4B8C-83A1-F6EECF244321}">
                <p14:modId xmlns:p14="http://schemas.microsoft.com/office/powerpoint/2010/main" val="421618811"/>
              </p:ext>
            </p:extLst>
          </p:nvPr>
        </p:nvGraphicFramePr>
        <p:xfrm>
          <a:off x="337795" y="780081"/>
          <a:ext cx="11516409" cy="5566896"/>
        </p:xfrm>
        <a:graphic>
          <a:graphicData uri="http://schemas.openxmlformats.org/drawingml/2006/table">
            <a:tbl>
              <a:tblPr firstRow="1" bandRow="1">
                <a:tableStyleId>{93296810-A885-4BE3-A3E7-6D5BEEA58F35}</a:tableStyleId>
              </a:tblPr>
              <a:tblGrid>
                <a:gridCol w="1605649">
                  <a:extLst>
                    <a:ext uri="{9D8B030D-6E8A-4147-A177-3AD203B41FA5}">
                      <a16:colId xmlns:a16="http://schemas.microsoft.com/office/drawing/2014/main" val="2397886016"/>
                    </a:ext>
                  </a:extLst>
                </a:gridCol>
                <a:gridCol w="5155880">
                  <a:extLst>
                    <a:ext uri="{9D8B030D-6E8A-4147-A177-3AD203B41FA5}">
                      <a16:colId xmlns:a16="http://schemas.microsoft.com/office/drawing/2014/main" val="3259238158"/>
                    </a:ext>
                  </a:extLst>
                </a:gridCol>
                <a:gridCol w="1188720">
                  <a:extLst>
                    <a:ext uri="{9D8B030D-6E8A-4147-A177-3AD203B41FA5}">
                      <a16:colId xmlns:a16="http://schemas.microsoft.com/office/drawing/2014/main" val="2601916723"/>
                    </a:ext>
                  </a:extLst>
                </a:gridCol>
                <a:gridCol w="1188720">
                  <a:extLst>
                    <a:ext uri="{9D8B030D-6E8A-4147-A177-3AD203B41FA5}">
                      <a16:colId xmlns:a16="http://schemas.microsoft.com/office/drawing/2014/main" val="1183409709"/>
                    </a:ext>
                  </a:extLst>
                </a:gridCol>
                <a:gridCol w="1188720">
                  <a:extLst>
                    <a:ext uri="{9D8B030D-6E8A-4147-A177-3AD203B41FA5}">
                      <a16:colId xmlns:a16="http://schemas.microsoft.com/office/drawing/2014/main" val="4247973298"/>
                    </a:ext>
                  </a:extLst>
                </a:gridCol>
                <a:gridCol w="1188720">
                  <a:extLst>
                    <a:ext uri="{9D8B030D-6E8A-4147-A177-3AD203B41FA5}">
                      <a16:colId xmlns:a16="http://schemas.microsoft.com/office/drawing/2014/main" val="3002176291"/>
                    </a:ext>
                  </a:extLst>
                </a:gridCol>
              </a:tblGrid>
              <a:tr h="580368">
                <a:tc>
                  <a:txBody>
                    <a:bodyPr/>
                    <a:lstStyle/>
                    <a:p>
                      <a:pPr marL="0" algn="ctr" defTabSz="914400" rtl="0" eaLnBrk="1" latinLnBrk="0" hangingPunct="1"/>
                      <a:r>
                        <a:rPr lang="en-US" sz="1050" b="1" kern="1200" dirty="0">
                          <a:solidFill>
                            <a:schemeClr val="tx1"/>
                          </a:solidFill>
                          <a:latin typeface="Century Gothic" panose="020B0502020202020204" pitchFamily="34" charset="0"/>
                          <a:ea typeface="+mn-ea"/>
                          <a:cs typeface="+mn-cs"/>
                        </a:rPr>
                        <a:t>AREAS OF</a:t>
                      </a:r>
                      <a:r>
                        <a:rPr lang="en-US" sz="1050" b="1" kern="1200" baseline="0" dirty="0">
                          <a:solidFill>
                            <a:schemeClr val="tx1"/>
                          </a:solidFill>
                          <a:latin typeface="Century Gothic" panose="020B0502020202020204" pitchFamily="34" charset="0"/>
                          <a:ea typeface="+mn-ea"/>
                          <a:cs typeface="+mn-cs"/>
                        </a:rPr>
                        <a:t> EXPERTISE</a:t>
                      </a:r>
                      <a:endParaRPr lang="en-GB" sz="1050" b="1" kern="1200" dirty="0">
                        <a:solidFill>
                          <a:schemeClr val="tx1"/>
                        </a:solidFill>
                        <a:latin typeface="Century Gothic" panose="020B0502020202020204" pitchFamily="34" charset="0"/>
                        <a:ea typeface="+mn-ea"/>
                        <a:cs typeface="+mn-cs"/>
                      </a:endParaRPr>
                    </a:p>
                  </a:txBody>
                  <a:tcPr anchor="ctr">
                    <a:lnB w="12700" cap="flat" cmpd="sng" algn="ctr">
                      <a:solidFill>
                        <a:schemeClr val="accent1"/>
                      </a:solidFill>
                      <a:prstDash val="solid"/>
                      <a:round/>
                      <a:headEnd type="none" w="med" len="med"/>
                      <a:tailEnd type="none" w="med" len="med"/>
                    </a:lnB>
                    <a:noFill/>
                  </a:tcPr>
                </a:tc>
                <a:tc>
                  <a:txBody>
                    <a:bodyPr/>
                    <a:lstStyle/>
                    <a:p>
                      <a:pPr marL="64008" algn="ctr"/>
                      <a:r>
                        <a:rPr lang="en-US" sz="1050" b="1" dirty="0">
                          <a:solidFill>
                            <a:schemeClr val="tx1"/>
                          </a:solidFill>
                          <a:latin typeface="Century Gothic" panose="020B0502020202020204" pitchFamily="34" charset="0"/>
                        </a:rPr>
                        <a:t>HIGHLIGHTED</a:t>
                      </a:r>
                      <a:r>
                        <a:rPr lang="en-US" sz="1050" b="1" baseline="0" dirty="0">
                          <a:solidFill>
                            <a:schemeClr val="tx1"/>
                          </a:solidFill>
                          <a:latin typeface="Century Gothic" panose="020B0502020202020204" pitchFamily="34" charset="0"/>
                        </a:rPr>
                        <a:t> EXPERIENCE</a:t>
                      </a:r>
                      <a:endParaRPr lang="en-GB" sz="1050" b="1" dirty="0">
                        <a:solidFill>
                          <a:schemeClr val="tx1"/>
                        </a:solidFill>
                        <a:latin typeface="Century Gothic" panose="020B0502020202020204" pitchFamily="34" charset="0"/>
                      </a:endParaRPr>
                    </a:p>
                  </a:txBody>
                  <a:tcPr marL="0" marR="0" marT="0" marB="0" anchor="ctr">
                    <a:lnB w="12700" cap="flat" cmpd="sng" algn="ctr">
                      <a:solidFill>
                        <a:schemeClr val="accent1"/>
                      </a:solidFill>
                      <a:prstDash val="solid"/>
                      <a:round/>
                      <a:headEnd type="none" w="med" len="med"/>
                      <a:tailEnd type="none" w="med" len="med"/>
                    </a:lnB>
                    <a:noFill/>
                  </a:tcPr>
                </a:tc>
                <a:tc>
                  <a:txBody>
                    <a:bodyPr/>
                    <a:lstStyle/>
                    <a:p>
                      <a:pPr algn="ctr"/>
                      <a:r>
                        <a:rPr lang="en-US" sz="1050" b="1">
                          <a:solidFill>
                            <a:schemeClr val="tx1"/>
                          </a:solidFill>
                          <a:latin typeface="Century Gothic" panose="020B0502020202020204" pitchFamily="34" charset="0"/>
                        </a:rPr>
                        <a:t>TOP</a:t>
                      </a:r>
                      <a:r>
                        <a:rPr lang="en-US" sz="1050" b="1" baseline="0">
                          <a:solidFill>
                            <a:schemeClr val="tx1"/>
                          </a:solidFill>
                          <a:latin typeface="Century Gothic" panose="020B0502020202020204" pitchFamily="34" charset="0"/>
                        </a:rPr>
                        <a:t> 10</a:t>
                      </a:r>
                    </a:p>
                    <a:p>
                      <a:pPr algn="ctr"/>
                      <a:r>
                        <a:rPr lang="en-US" sz="1050" b="1" baseline="0">
                          <a:solidFill>
                            <a:schemeClr val="tx1"/>
                          </a:solidFill>
                          <a:latin typeface="Century Gothic" panose="020B0502020202020204" pitchFamily="34" charset="0"/>
                        </a:rPr>
                        <a:t>US BANK</a:t>
                      </a:r>
                      <a:endParaRPr lang="en-GB" sz="1050" b="1">
                        <a:solidFill>
                          <a:schemeClr val="tx1"/>
                        </a:solidFill>
                        <a:latin typeface="Century Gothic" panose="020B0502020202020204" pitchFamily="34" charset="0"/>
                      </a:endParaRPr>
                    </a:p>
                  </a:txBody>
                  <a:tcPr marL="45720" marR="45720" marT="0" marB="0" anchor="ctr">
                    <a:lnB w="12700" cap="flat" cmpd="sng" algn="ctr">
                      <a:solidFill>
                        <a:srgbClr val="BE0D0D"/>
                      </a:solidFill>
                      <a:prstDash val="solid"/>
                      <a:round/>
                      <a:headEnd type="none" w="med" len="med"/>
                      <a:tailEnd type="none" w="med" len="med"/>
                    </a:lnB>
                    <a:noFill/>
                  </a:tcPr>
                </a:tc>
                <a:tc>
                  <a:txBody>
                    <a:bodyPr/>
                    <a:lstStyle/>
                    <a:p>
                      <a:pPr algn="ctr"/>
                      <a:r>
                        <a:rPr lang="en-US" sz="1050" b="1">
                          <a:solidFill>
                            <a:schemeClr val="tx1"/>
                          </a:solidFill>
                          <a:latin typeface="Century Gothic" panose="020B0502020202020204" pitchFamily="34" charset="0"/>
                        </a:rPr>
                        <a:t>GLOBAL TIER</a:t>
                      </a:r>
                      <a:r>
                        <a:rPr lang="en-US" sz="1050" b="1" baseline="0">
                          <a:solidFill>
                            <a:schemeClr val="tx1"/>
                          </a:solidFill>
                          <a:latin typeface="Century Gothic" panose="020B0502020202020204" pitchFamily="34" charset="0"/>
                        </a:rPr>
                        <a:t> 1 INVESTMENT BANK</a:t>
                      </a:r>
                      <a:endParaRPr lang="en-GB" sz="1050" b="1">
                        <a:solidFill>
                          <a:schemeClr val="tx1"/>
                        </a:solidFill>
                        <a:latin typeface="Century Gothic" panose="020B0502020202020204" pitchFamily="34" charset="0"/>
                      </a:endParaRPr>
                    </a:p>
                  </a:txBody>
                  <a:tcPr marL="45720" marR="45720" marT="0" marB="0" anchor="ctr">
                    <a:lnB w="12700" cap="flat" cmpd="sng" algn="ctr">
                      <a:solidFill>
                        <a:srgbClr val="BE0D0D"/>
                      </a:solidFill>
                      <a:prstDash val="solid"/>
                      <a:round/>
                      <a:headEnd type="none" w="med" len="med"/>
                      <a:tailEnd type="none" w="med" len="med"/>
                    </a:lnB>
                    <a:noFill/>
                  </a:tcPr>
                </a:tc>
                <a:tc>
                  <a:txBody>
                    <a:bodyPr/>
                    <a:lstStyle/>
                    <a:p>
                      <a:pPr algn="ctr"/>
                      <a:r>
                        <a:rPr lang="en-US" sz="1050" b="1">
                          <a:solidFill>
                            <a:schemeClr val="tx1"/>
                          </a:solidFill>
                          <a:latin typeface="Century Gothic" panose="020B0502020202020204" pitchFamily="34" charset="0"/>
                        </a:rPr>
                        <a:t>FOREIGN BANKING ORGANIZATION</a:t>
                      </a:r>
                      <a:endParaRPr lang="en-GB" sz="1050" b="1">
                        <a:solidFill>
                          <a:schemeClr val="tx1"/>
                        </a:solidFill>
                        <a:latin typeface="Century Gothic" panose="020B0502020202020204" pitchFamily="34" charset="0"/>
                      </a:endParaRPr>
                    </a:p>
                  </a:txBody>
                  <a:tcPr marL="45720" marR="45720" marT="0" marB="0" anchor="ctr">
                    <a:lnB w="12700" cap="flat" cmpd="sng" algn="ctr">
                      <a:solidFill>
                        <a:srgbClr val="BE0D0D"/>
                      </a:solidFill>
                      <a:prstDash val="solid"/>
                      <a:round/>
                      <a:headEnd type="none" w="med" len="med"/>
                      <a:tailEnd type="none" w="med" len="med"/>
                    </a:lnB>
                    <a:noFill/>
                  </a:tcPr>
                </a:tc>
                <a:tc>
                  <a:txBody>
                    <a:bodyPr/>
                    <a:lstStyle/>
                    <a:p>
                      <a:pPr algn="ctr"/>
                      <a:r>
                        <a:rPr lang="en-US" sz="1050" b="1" dirty="0">
                          <a:solidFill>
                            <a:schemeClr val="tx1"/>
                          </a:solidFill>
                          <a:latin typeface="Century Gothic" panose="020B0502020202020204" pitchFamily="34" charset="0"/>
                        </a:rPr>
                        <a:t>GOVERNMENT SPONSORED ENTITY</a:t>
                      </a:r>
                      <a:endParaRPr lang="en-GB" sz="1050" b="1" dirty="0">
                        <a:solidFill>
                          <a:schemeClr val="tx1"/>
                        </a:solidFill>
                        <a:latin typeface="Century Gothic" panose="020B0502020202020204" pitchFamily="34" charset="0"/>
                      </a:endParaRPr>
                    </a:p>
                  </a:txBody>
                  <a:tcPr marL="45720" marR="45720" marT="0" marB="0" anchor="ctr">
                    <a:lnB w="12700" cap="flat" cmpd="sng" algn="ctr">
                      <a:solidFill>
                        <a:srgbClr val="BE0D0D"/>
                      </a:solidFill>
                      <a:prstDash val="solid"/>
                      <a:round/>
                      <a:headEnd type="none" w="med" len="med"/>
                      <a:tailEnd type="none" w="med" len="med"/>
                    </a:lnB>
                    <a:noFill/>
                  </a:tcPr>
                </a:tc>
                <a:extLst>
                  <a:ext uri="{0D108BD9-81ED-4DB2-BD59-A6C34878D82A}">
                    <a16:rowId xmlns:a16="http://schemas.microsoft.com/office/drawing/2014/main" val="554988229"/>
                  </a:ext>
                </a:extLst>
              </a:tr>
              <a:tr h="704088">
                <a:tc>
                  <a:txBody>
                    <a:bodyPr/>
                    <a:lstStyle/>
                    <a:p>
                      <a:pPr algn="ctr"/>
                      <a:endParaRPr lang="en-US" sz="1100" b="1" kern="1200" dirty="0">
                        <a:solidFill>
                          <a:schemeClr val="bg1"/>
                        </a:solidFill>
                        <a:latin typeface="+mn-lt"/>
                        <a:ea typeface="+mn-ea"/>
                        <a:cs typeface="+mn-cs"/>
                      </a:endParaRPr>
                    </a:p>
                    <a:p>
                      <a:pPr algn="ctr"/>
                      <a:r>
                        <a:rPr lang="en-US" sz="1100" b="1" kern="1200" dirty="0">
                          <a:solidFill>
                            <a:schemeClr val="bg1"/>
                          </a:solidFill>
                          <a:latin typeface="+mn-lt"/>
                          <a:ea typeface="+mn-ea"/>
                          <a:cs typeface="+mn-cs"/>
                        </a:rPr>
                        <a:t>BUSINESS</a:t>
                      </a:r>
                    </a:p>
                    <a:p>
                      <a:pPr algn="ctr"/>
                      <a:r>
                        <a:rPr lang="en-US" sz="1100" b="1" kern="1200" dirty="0">
                          <a:solidFill>
                            <a:schemeClr val="bg1"/>
                          </a:solidFill>
                          <a:latin typeface="+mn-lt"/>
                          <a:ea typeface="+mn-ea"/>
                          <a:cs typeface="+mn-cs"/>
                        </a:rPr>
                        <a:t>CONTINUITY</a:t>
                      </a:r>
                    </a:p>
                    <a:p>
                      <a:pPr algn="ctr"/>
                      <a:endParaRPr lang="en-GB" sz="1100" b="1" dirty="0">
                        <a:solidFill>
                          <a:schemeClr val="bg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64008"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3"/>
                          </a:solidFill>
                          <a:latin typeface="+mn-lt"/>
                        </a:rPr>
                        <a:t>Served</a:t>
                      </a:r>
                      <a:r>
                        <a:rPr lang="en-US" sz="1100" b="1" baseline="0" dirty="0">
                          <a:solidFill>
                            <a:schemeClr val="accent3"/>
                          </a:solidFill>
                          <a:latin typeface="+mn-lt"/>
                        </a:rPr>
                        <a:t> as strategic advisor and execution partner to support broad range of BCP efforts</a:t>
                      </a:r>
                      <a:r>
                        <a:rPr lang="en-US" sz="1100" baseline="0" dirty="0">
                          <a:solidFill>
                            <a:schemeClr val="accent3"/>
                          </a:solidFill>
                          <a:latin typeface="+mn-lt"/>
                        </a:rPr>
                        <a:t>, including: </a:t>
                      </a:r>
                      <a:r>
                        <a:rPr lang="en-US" sz="1100" dirty="0">
                          <a:solidFill>
                            <a:schemeClr val="accent3"/>
                          </a:solidFill>
                          <a:latin typeface="+mn-lt"/>
                        </a:rPr>
                        <a:t>BCM Organizational Design;</a:t>
                      </a:r>
                      <a:r>
                        <a:rPr lang="en-US" sz="1100" baseline="0" dirty="0">
                          <a:solidFill>
                            <a:schemeClr val="accent3"/>
                          </a:solidFill>
                          <a:latin typeface="+mn-lt"/>
                        </a:rPr>
                        <a:t> Program Implementation; BCP &amp; Disaster Recovery Planning &amp; Testing; Disaster Recovery Controls Analysis; </a:t>
                      </a:r>
                      <a:r>
                        <a:rPr lang="en-US" sz="1100" dirty="0">
                          <a:solidFill>
                            <a:schemeClr val="accent3"/>
                          </a:solidFill>
                          <a:latin typeface="+mn-lt"/>
                        </a:rPr>
                        <a:t>BCP Tools Setup and Implementation;</a:t>
                      </a:r>
                      <a:r>
                        <a:rPr lang="en-US" sz="1100" baseline="0" dirty="0">
                          <a:solidFill>
                            <a:schemeClr val="accent3"/>
                          </a:solidFill>
                          <a:latin typeface="+mn-lt"/>
                        </a:rPr>
                        <a:t> and </a:t>
                      </a:r>
                      <a:r>
                        <a:rPr lang="en-US" sz="1100" dirty="0">
                          <a:solidFill>
                            <a:schemeClr val="accent3"/>
                          </a:solidFill>
                          <a:latin typeface="+mn-lt"/>
                        </a:rPr>
                        <a:t>Business Impact Analysis Setup.</a:t>
                      </a:r>
                      <a:endParaRPr lang="en-GB" sz="1100" dirty="0">
                        <a:solidFill>
                          <a:schemeClr val="accent3"/>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E0D0D"/>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E0D0D"/>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E0D0D"/>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BE0D0D"/>
                          </a:solidFill>
                          <a:latin typeface="+mn-lt"/>
                          <a:sym typeface="Wingdings 2" panose="05020102010507070707" pitchFamily="18" charset="2"/>
                        </a:rPr>
                        <a:t></a:t>
                      </a:r>
                      <a:endParaRPr lang="en-GB" sz="1600" b="1" dirty="0">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BE0D0D"/>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526514"/>
                  </a:ext>
                </a:extLst>
              </a:tr>
              <a:tr h="704088">
                <a:tc>
                  <a:txBody>
                    <a:bodyPr/>
                    <a:lstStyle/>
                    <a:p>
                      <a:pPr algn="ctr"/>
                      <a:r>
                        <a:rPr lang="en-US" sz="1100" b="1" dirty="0">
                          <a:solidFill>
                            <a:schemeClr val="bg1"/>
                          </a:solidFill>
                          <a:latin typeface="+mn-lt"/>
                        </a:rPr>
                        <a:t>OPERATIONAL</a:t>
                      </a:r>
                      <a:r>
                        <a:rPr lang="en-US" sz="1100" b="1" baseline="0" dirty="0">
                          <a:solidFill>
                            <a:schemeClr val="bg1"/>
                          </a:solidFill>
                          <a:latin typeface="+mn-lt"/>
                        </a:rPr>
                        <a:t> RESILIENCY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64008" marR="0" lvl="0" indent="0" algn="l" defTabSz="914400" rtl="0" eaLnBrk="1" fontAlgn="auto" latinLnBrk="0" hangingPunct="1">
                        <a:lnSpc>
                          <a:spcPct val="100000"/>
                        </a:lnSpc>
                        <a:spcBef>
                          <a:spcPts val="0"/>
                        </a:spcBef>
                        <a:spcAft>
                          <a:spcPts val="0"/>
                        </a:spcAft>
                        <a:buClrTx/>
                        <a:buSzTx/>
                        <a:buFontTx/>
                        <a:buNone/>
                        <a:tabLst/>
                        <a:defRPr/>
                      </a:pPr>
                      <a:r>
                        <a:rPr lang="en-US" sz="1100" b="1" kern="1200">
                          <a:solidFill>
                            <a:schemeClr val="accent3"/>
                          </a:solidFill>
                          <a:latin typeface="+mn-lt"/>
                          <a:ea typeface="+mn-ea"/>
                          <a:cs typeface="Arial" pitchFamily="34" charset="0"/>
                        </a:rPr>
                        <a:t>End to end Operational Resiliency assessment across People, Processes,</a:t>
                      </a:r>
                      <a:r>
                        <a:rPr lang="en-US" sz="1100" b="1" kern="1200" baseline="0">
                          <a:solidFill>
                            <a:schemeClr val="accent3"/>
                          </a:solidFill>
                          <a:latin typeface="+mn-lt"/>
                          <a:ea typeface="+mn-ea"/>
                          <a:cs typeface="Arial" pitchFamily="34" charset="0"/>
                        </a:rPr>
                        <a:t> </a:t>
                      </a:r>
                      <a:r>
                        <a:rPr lang="en-US" sz="1100" b="1" kern="1200">
                          <a:solidFill>
                            <a:schemeClr val="accent3"/>
                          </a:solidFill>
                          <a:latin typeface="+mn-lt"/>
                          <a:ea typeface="+mn-ea"/>
                          <a:cs typeface="Arial" pitchFamily="34" charset="0"/>
                        </a:rPr>
                        <a:t>and Technology</a:t>
                      </a:r>
                      <a:r>
                        <a:rPr lang="en-US" sz="1100" kern="1200">
                          <a:solidFill>
                            <a:schemeClr val="accent3"/>
                          </a:solidFill>
                          <a:latin typeface="+mn-lt"/>
                          <a:ea typeface="+mn-ea"/>
                          <a:cs typeface="Arial" pitchFamily="34" charset="0"/>
                        </a:rPr>
                        <a:t>:</a:t>
                      </a:r>
                      <a:r>
                        <a:rPr lang="en-US" sz="1100" kern="1200" baseline="0">
                          <a:solidFill>
                            <a:schemeClr val="accent3"/>
                          </a:solidFill>
                          <a:latin typeface="+mn-lt"/>
                          <a:ea typeface="+mn-ea"/>
                          <a:cs typeface="Arial" pitchFamily="34" charset="0"/>
                        </a:rPr>
                        <a:t> </a:t>
                      </a:r>
                      <a:r>
                        <a:rPr lang="en-US" sz="1100">
                          <a:solidFill>
                            <a:schemeClr val="accent3"/>
                          </a:solidFill>
                          <a:latin typeface="+mn-lt"/>
                        </a:rPr>
                        <a:t>Current State Observations</a:t>
                      </a:r>
                      <a:r>
                        <a:rPr lang="en-US" sz="1100" baseline="0">
                          <a:solidFill>
                            <a:schemeClr val="accent3"/>
                          </a:solidFill>
                          <a:latin typeface="+mn-lt"/>
                        </a:rPr>
                        <a:t> &amp; Findings; Capability &amp; Maturity Scorecards; Target State Recommendations &amp; Roadmaps; and Resiliency Plan Development.</a:t>
                      </a:r>
                      <a:endParaRPr lang="en-GB" sz="1100">
                        <a:solidFill>
                          <a:schemeClr val="accent3"/>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6993336"/>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rPr>
                        <a:t>CRITICAL RESOURCE/SERVICE MAPPING</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64008" marR="0" lvl="0" indent="0" algn="l" defTabSz="914400" rtl="0" eaLnBrk="1" fontAlgn="auto" latinLnBrk="0" hangingPunct="1">
                        <a:lnSpc>
                          <a:spcPct val="100000"/>
                        </a:lnSpc>
                        <a:spcBef>
                          <a:spcPts val="0"/>
                        </a:spcBef>
                        <a:spcAft>
                          <a:spcPts val="0"/>
                        </a:spcAft>
                        <a:buClrTx/>
                        <a:buSzTx/>
                        <a:buFontTx/>
                        <a:buNone/>
                        <a:tabLst/>
                        <a:defRPr/>
                      </a:pPr>
                      <a:r>
                        <a:rPr lang="en-US" sz="1100" b="1" baseline="0">
                          <a:solidFill>
                            <a:schemeClr val="accent3"/>
                          </a:solidFill>
                          <a:latin typeface="+mn-lt"/>
                        </a:rPr>
                        <a:t>Developed an inventory of critical resources (people, processes, technology, and facilities) needed to support business functions across legal entities and jurisdictions</a:t>
                      </a:r>
                      <a:r>
                        <a:rPr lang="en-US" sz="1100" baseline="0">
                          <a:solidFill>
                            <a:schemeClr val="accent3"/>
                          </a:solidFill>
                          <a:latin typeface="+mn-lt"/>
                        </a:rPr>
                        <a:t>: </a:t>
                      </a:r>
                      <a:r>
                        <a:rPr lang="en-US" sz="1100">
                          <a:solidFill>
                            <a:schemeClr val="accent3"/>
                          </a:solidFill>
                          <a:latin typeface="+mn-lt"/>
                        </a:rPr>
                        <a:t>Current State Data Assessment &amp; Gap Analysis;</a:t>
                      </a:r>
                      <a:r>
                        <a:rPr lang="en-US" sz="1100" baseline="0">
                          <a:solidFill>
                            <a:schemeClr val="accent3"/>
                          </a:solidFill>
                          <a:latin typeface="+mn-lt"/>
                        </a:rPr>
                        <a:t> </a:t>
                      </a:r>
                      <a:r>
                        <a:rPr lang="en-US" sz="1100">
                          <a:solidFill>
                            <a:schemeClr val="accent3"/>
                          </a:solidFill>
                          <a:latin typeface="+mn-lt"/>
                        </a:rPr>
                        <a:t>Scope and Scale Identification;</a:t>
                      </a:r>
                      <a:r>
                        <a:rPr lang="en-US" sz="1100" baseline="0">
                          <a:solidFill>
                            <a:schemeClr val="accent3"/>
                          </a:solidFill>
                          <a:latin typeface="+mn-lt"/>
                        </a:rPr>
                        <a:t> </a:t>
                      </a:r>
                      <a:r>
                        <a:rPr lang="en-US" sz="1100">
                          <a:solidFill>
                            <a:schemeClr val="accent3"/>
                          </a:solidFill>
                          <a:latin typeface="+mn-lt"/>
                        </a:rPr>
                        <a:t>Data Refinement/Collection/Creation;</a:t>
                      </a:r>
                      <a:r>
                        <a:rPr lang="en-US" sz="1100" baseline="0">
                          <a:solidFill>
                            <a:schemeClr val="accent3"/>
                          </a:solidFill>
                          <a:latin typeface="+mn-lt"/>
                        </a:rPr>
                        <a:t> Service Taxonomy Design; and </a:t>
                      </a:r>
                      <a:r>
                        <a:rPr lang="en-US" sz="1100">
                          <a:solidFill>
                            <a:schemeClr val="accent3"/>
                          </a:solidFill>
                          <a:latin typeface="+mn-lt"/>
                        </a:rPr>
                        <a:t>Review &amp; Challenge.</a:t>
                      </a:r>
                      <a:endParaRPr lang="en-GB" sz="1100">
                        <a:solidFill>
                          <a:schemeClr val="accent3"/>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5263173"/>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rPr>
                        <a:t>CYBERSECURITY</a:t>
                      </a:r>
                      <a:endParaRPr lang="en-GB" sz="1100" b="1" dirty="0">
                        <a:solidFill>
                          <a:schemeClr val="bg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6350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3"/>
                          </a:solidFill>
                          <a:latin typeface="+mn-lt"/>
                        </a:rPr>
                        <a:t>Comprehensive</a:t>
                      </a:r>
                      <a:r>
                        <a:rPr lang="en-US" sz="1100" b="1" baseline="0" dirty="0">
                          <a:solidFill>
                            <a:schemeClr val="accent3"/>
                          </a:solidFill>
                          <a:latin typeface="+mn-lt"/>
                        </a:rPr>
                        <a:t> Cybersecurity support</a:t>
                      </a:r>
                      <a:r>
                        <a:rPr lang="en-US" sz="1100" b="0" baseline="0" dirty="0">
                          <a:solidFill>
                            <a:schemeClr val="accent3"/>
                          </a:solidFill>
                          <a:latin typeface="+mn-lt"/>
                        </a:rPr>
                        <a:t>, including: </a:t>
                      </a:r>
                      <a:r>
                        <a:rPr lang="en-US" sz="1100" b="0" dirty="0">
                          <a:solidFill>
                            <a:schemeClr val="accent3"/>
                          </a:solidFill>
                          <a:latin typeface="+mn-lt"/>
                        </a:rPr>
                        <a:t>Cyber Risk Assessment; Cyber Capability Analysis; Identification and Correction of Deficiencies </a:t>
                      </a:r>
                      <a:r>
                        <a:rPr lang="en-US" sz="1100" dirty="0">
                          <a:solidFill>
                            <a:schemeClr val="accent3"/>
                          </a:solidFill>
                          <a:latin typeface="+mn-lt"/>
                        </a:rPr>
                        <a:t>in Cybersecurity Controls, Policies, Procedures and Framework; OCC Audit Support; RCSA enhancement; D</a:t>
                      </a:r>
                      <a:r>
                        <a:rPr lang="en-US" sz="1100" dirty="0">
                          <a:solidFill>
                            <a:schemeClr val="accent3"/>
                          </a:solidFill>
                        </a:rPr>
                        <a:t>esign and Execution of Risk Assessment and Control Testing Framework </a:t>
                      </a:r>
                      <a:endParaRPr lang="en-GB" sz="1100" dirty="0">
                        <a:solidFill>
                          <a:schemeClr val="accent3"/>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1224718"/>
                  </a:ext>
                </a:extLst>
              </a:tr>
              <a:tr h="704088">
                <a:tc>
                  <a:txBody>
                    <a:bodyPr/>
                    <a:lstStyle/>
                    <a:p>
                      <a:pPr algn="ctr"/>
                      <a:r>
                        <a:rPr lang="en-US" sz="1100" b="1" dirty="0">
                          <a:solidFill>
                            <a:schemeClr val="bg1"/>
                          </a:solidFill>
                          <a:latin typeface="+mn-lt"/>
                        </a:rPr>
                        <a:t>THIRD PARTY RISK MANAGEMENT</a:t>
                      </a:r>
                    </a:p>
                    <a:p>
                      <a:pPr algn="ctr"/>
                      <a:r>
                        <a:rPr lang="en-US" sz="1100" b="1" dirty="0">
                          <a:solidFill>
                            <a:schemeClr val="bg1"/>
                          </a:solidFill>
                          <a:latin typeface="+mn-lt"/>
                        </a:rPr>
                        <a:t>(TPRM)</a:t>
                      </a:r>
                      <a:endParaRPr lang="en-GB" sz="1100" b="1" dirty="0">
                        <a:solidFill>
                          <a:schemeClr val="bg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64008"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3"/>
                          </a:solidFill>
                          <a:latin typeface="+mn-lt"/>
                        </a:rPr>
                        <a:t>End</a:t>
                      </a:r>
                      <a:r>
                        <a:rPr lang="en-US" sz="1100" b="1" baseline="0">
                          <a:solidFill>
                            <a:schemeClr val="accent3"/>
                          </a:solidFill>
                          <a:latin typeface="+mn-lt"/>
                        </a:rPr>
                        <a:t> </a:t>
                      </a:r>
                      <a:r>
                        <a:rPr lang="en-US" sz="1100" b="1">
                          <a:solidFill>
                            <a:schemeClr val="accent3"/>
                          </a:solidFill>
                          <a:latin typeface="+mn-lt"/>
                        </a:rPr>
                        <a:t>to</a:t>
                      </a:r>
                      <a:r>
                        <a:rPr lang="en-US" sz="1100" b="1" baseline="0">
                          <a:solidFill>
                            <a:schemeClr val="accent3"/>
                          </a:solidFill>
                          <a:latin typeface="+mn-lt"/>
                        </a:rPr>
                        <a:t> </a:t>
                      </a:r>
                      <a:r>
                        <a:rPr lang="en-US" sz="1100" b="1">
                          <a:solidFill>
                            <a:schemeClr val="accent3"/>
                          </a:solidFill>
                          <a:latin typeface="+mn-lt"/>
                        </a:rPr>
                        <a:t>end TPRM framework and process enhancement support</a:t>
                      </a:r>
                      <a:r>
                        <a:rPr lang="en-US" sz="1100">
                          <a:solidFill>
                            <a:schemeClr val="accent3"/>
                          </a:solidFill>
                          <a:latin typeface="+mn-lt"/>
                        </a:rPr>
                        <a:t>,</a:t>
                      </a:r>
                      <a:r>
                        <a:rPr lang="en-US" sz="1100" baseline="0">
                          <a:solidFill>
                            <a:schemeClr val="accent3"/>
                          </a:solidFill>
                          <a:latin typeface="+mn-lt"/>
                        </a:rPr>
                        <a:t> including: Program Design &amp; Implementation; Risk Assessment Methodologies (e.g., Concentration Risk Modeling); Data Remediation; and Contract Assessment &amp; Remediation. </a:t>
                      </a:r>
                      <a:endParaRPr lang="en-GB" sz="1100">
                        <a:solidFill>
                          <a:schemeClr val="accent3"/>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5199784"/>
                  </a:ext>
                </a:extLst>
              </a:tr>
              <a:tr h="704088">
                <a:tc>
                  <a:txBody>
                    <a:bodyPr/>
                    <a:lstStyle/>
                    <a:p>
                      <a:pPr algn="ctr"/>
                      <a:r>
                        <a:rPr lang="en-US" sz="1100" b="1" dirty="0">
                          <a:solidFill>
                            <a:schemeClr val="bg1"/>
                          </a:solidFill>
                          <a:latin typeface="+mn-lt"/>
                        </a:rPr>
                        <a:t>RISK</a:t>
                      </a:r>
                    </a:p>
                    <a:p>
                      <a:pPr algn="ctr"/>
                      <a:r>
                        <a:rPr lang="en-US" sz="1100" b="1" dirty="0">
                          <a:solidFill>
                            <a:schemeClr val="bg1"/>
                          </a:solidFill>
                          <a:latin typeface="+mn-lt"/>
                        </a:rPr>
                        <a:t>TRANSFORMATION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64008"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accent3"/>
                          </a:solidFill>
                          <a:effectLst/>
                          <a:latin typeface="+mn-lt"/>
                          <a:ea typeface="+mn-ea"/>
                          <a:cs typeface="+mn-cs"/>
                        </a:rPr>
                        <a:t>Successfully designed and implemented risk transformation programs to comply with strategic and regulatory change initiatives</a:t>
                      </a:r>
                      <a:r>
                        <a:rPr lang="en-GB" sz="1100" kern="1200">
                          <a:solidFill>
                            <a:schemeClr val="accent3"/>
                          </a:solidFill>
                          <a:effectLst/>
                          <a:latin typeface="+mn-lt"/>
                          <a:ea typeface="+mn-ea"/>
                          <a:cs typeface="+mn-cs"/>
                        </a:rPr>
                        <a:t>, including: Risk Frameworks; Target State Analysis; Reporting Infrastructure; Risk Assessments; Risk Identification; and Control Testing and Design.</a:t>
                      </a:r>
                      <a:endParaRPr lang="en-GB" sz="800" b="1">
                        <a:solidFill>
                          <a:schemeClr val="accent3"/>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569880"/>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rPr>
                        <a:t>RESOLUTION &amp; RECOVERY</a:t>
                      </a:r>
                      <a:r>
                        <a:rPr lang="en-US" sz="1100" b="1" baseline="0" dirty="0">
                          <a:solidFill>
                            <a:schemeClr val="bg1"/>
                          </a:solidFill>
                          <a:latin typeface="+mn-lt"/>
                        </a:rPr>
                        <a:t> ACTION PLANS/PLAYBOOKS</a:t>
                      </a:r>
                      <a:endParaRPr lang="en-GB" sz="1100" b="1" dirty="0">
                        <a:solidFill>
                          <a:schemeClr val="bg1"/>
                        </a:solidFill>
                        <a:latin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64008"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3"/>
                          </a:solidFill>
                          <a:ea typeface="Roboto Condensed" pitchFamily="2" charset="0"/>
                          <a:cs typeface="Times New Roman" panose="02020603050405020304" pitchFamily="18" charset="0"/>
                        </a:rPr>
                        <a:t>Playbook/documentation drafting support and cross-functional project management</a:t>
                      </a:r>
                      <a:r>
                        <a:rPr lang="en-US" sz="1100" dirty="0">
                          <a:solidFill>
                            <a:schemeClr val="accent3"/>
                          </a:solidFill>
                          <a:ea typeface="Roboto Condensed" pitchFamily="2" charset="0"/>
                          <a:cs typeface="Times New Roman" panose="02020603050405020304" pitchFamily="18" charset="0"/>
                        </a:rPr>
                        <a:t> across key sections of RRP,</a:t>
                      </a:r>
                      <a:r>
                        <a:rPr lang="en-US" sz="1100" baseline="0" dirty="0">
                          <a:solidFill>
                            <a:schemeClr val="accent3"/>
                          </a:solidFill>
                          <a:ea typeface="Roboto Condensed" pitchFamily="2" charset="0"/>
                          <a:cs typeface="Times New Roman" panose="02020603050405020304" pitchFamily="18" charset="0"/>
                        </a:rPr>
                        <a:t> including: Operational Continuity; Operational Interconnectivity; Shared and Outsourced Services; Financial Market Utilities (FMUs); and Customer Account Transfers. </a:t>
                      </a:r>
                      <a:endParaRPr lang="en-US" sz="1100" dirty="0">
                        <a:solidFill>
                          <a:schemeClr val="accent3"/>
                        </a:solidFill>
                        <a:ea typeface="Roboto Condensed" pitchFamily="2" charset="0"/>
                        <a:cs typeface="Times New Roman" panose="02020603050405020304" pitchFamily="18" charset="0"/>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BE0D0D"/>
                          </a:solidFill>
                          <a:latin typeface="+mn-lt"/>
                          <a:sym typeface="Wingdings 2" panose="05020102010507070707" pitchFamily="18" charset="2"/>
                        </a:rPr>
                        <a:t></a:t>
                      </a:r>
                      <a:endParaRPr lang="en-GB" sz="1600" b="1">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rgbClr val="BE0D0D"/>
                        </a:solidFill>
                        <a:latin typeface="+mn-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4087028"/>
                  </a:ext>
                </a:extLst>
              </a:tr>
            </a:tbl>
          </a:graphicData>
        </a:graphic>
      </p:graphicFrame>
      <p:sp>
        <p:nvSpPr>
          <p:cNvPr id="9" name="Title 3">
            <a:extLst>
              <a:ext uri="{FF2B5EF4-FFF2-40B4-BE49-F238E27FC236}">
                <a16:creationId xmlns:a16="http://schemas.microsoft.com/office/drawing/2014/main" id="{0E9975CE-8E6F-4E57-B3DE-ADAE8EC4AB14}"/>
              </a:ext>
            </a:extLst>
          </p:cNvPr>
          <p:cNvSpPr txBox="1">
            <a:spLocks/>
          </p:cNvSpPr>
          <p:nvPr/>
        </p:nvSpPr>
        <p:spPr>
          <a:xfrm>
            <a:off x="337795" y="275918"/>
            <a:ext cx="11303851"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a:lstStyle>
          <a:p>
            <a:r>
              <a:rPr lang="en-US" b="1" dirty="0"/>
              <a:t>CAPCO’S CREDENTIALS: BCP, RESILIENCE, FINANCE, RISK &amp; COMPLIANCE</a:t>
            </a:r>
          </a:p>
        </p:txBody>
      </p:sp>
    </p:spTree>
    <p:extLst>
      <p:ext uri="{BB962C8B-B14F-4D97-AF65-F5344CB8AC3E}">
        <p14:creationId xmlns:p14="http://schemas.microsoft.com/office/powerpoint/2010/main" val="115691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8FA1AF2-68E1-8F4A-928A-064E1A59AA39}"/>
              </a:ext>
            </a:extLst>
          </p:cNvPr>
          <p:cNvSpPr/>
          <p:nvPr/>
        </p:nvSpPr>
        <p:spPr>
          <a:xfrm>
            <a:off x="4047345" y="0"/>
            <a:ext cx="814465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2AF2B03-F358-4222-BB9F-11C408896EA9}"/>
              </a:ext>
            </a:extLst>
          </p:cNvPr>
          <p:cNvSpPr/>
          <p:nvPr/>
        </p:nvSpPr>
        <p:spPr>
          <a:xfrm>
            <a:off x="0" y="0"/>
            <a:ext cx="406163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3909DBF-C325-4E45-8695-DD442A3E4216}"/>
              </a:ext>
            </a:extLst>
          </p:cNvPr>
          <p:cNvSpPr/>
          <p:nvPr/>
        </p:nvSpPr>
        <p:spPr>
          <a:xfrm>
            <a:off x="0" y="0"/>
            <a:ext cx="12192000" cy="678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3">
            <a:extLst>
              <a:ext uri="{FF2B5EF4-FFF2-40B4-BE49-F238E27FC236}">
                <a16:creationId xmlns:a16="http://schemas.microsoft.com/office/drawing/2014/main" id="{5DA0CD65-CFBC-4C98-9442-08A5DA1D6D11}"/>
              </a:ext>
            </a:extLst>
          </p:cNvPr>
          <p:cNvSpPr>
            <a:spLocks noGrp="1"/>
          </p:cNvSpPr>
          <p:nvPr>
            <p:ph type="title"/>
          </p:nvPr>
        </p:nvSpPr>
        <p:spPr>
          <a:xfrm>
            <a:off x="542926" y="198557"/>
            <a:ext cx="5980537" cy="332399"/>
          </a:xfrm>
        </p:spPr>
        <p:txBody>
          <a:bodyPr/>
          <a:lstStyle/>
          <a:p>
            <a:r>
              <a:rPr lang="en-US" b="1" dirty="0"/>
              <a:t>Leadership and management</a:t>
            </a:r>
            <a:endParaRPr lang="en-GB" b="1" dirty="0"/>
          </a:p>
        </p:txBody>
      </p:sp>
      <p:sp>
        <p:nvSpPr>
          <p:cNvPr id="35" name="Text Placeholder 34">
            <a:extLst>
              <a:ext uri="{FF2B5EF4-FFF2-40B4-BE49-F238E27FC236}">
                <a16:creationId xmlns:a16="http://schemas.microsoft.com/office/drawing/2014/main" id="{9B9F9866-D726-4624-99F5-DD89B0246489}"/>
              </a:ext>
            </a:extLst>
          </p:cNvPr>
          <p:cNvSpPr>
            <a:spLocks noGrp="1"/>
          </p:cNvSpPr>
          <p:nvPr>
            <p:ph type="body" sz="quarter" idx="10"/>
          </p:nvPr>
        </p:nvSpPr>
        <p:spPr>
          <a:xfrm>
            <a:off x="4333875" y="917338"/>
            <a:ext cx="6619330" cy="221599"/>
          </a:xfrm>
        </p:spPr>
        <p:txBody>
          <a:bodyPr/>
          <a:lstStyle/>
          <a:p>
            <a:r>
              <a:rPr lang="en-US" sz="1600" dirty="0">
                <a:solidFill>
                  <a:schemeClr val="accent1"/>
                </a:solidFill>
              </a:rPr>
              <a:t>Experience</a:t>
            </a:r>
            <a:endParaRPr lang="en-GB" sz="1600" dirty="0">
              <a:solidFill>
                <a:schemeClr val="accent1"/>
              </a:solidFill>
            </a:endParaRPr>
          </a:p>
        </p:txBody>
      </p:sp>
      <p:sp>
        <p:nvSpPr>
          <p:cNvPr id="38" name="TextBox 37">
            <a:extLst>
              <a:ext uri="{FF2B5EF4-FFF2-40B4-BE49-F238E27FC236}">
                <a16:creationId xmlns:a16="http://schemas.microsoft.com/office/drawing/2014/main" id="{588556A4-1018-4F12-ABB5-33D79D395694}"/>
              </a:ext>
            </a:extLst>
          </p:cNvPr>
          <p:cNvSpPr txBox="1"/>
          <p:nvPr/>
        </p:nvSpPr>
        <p:spPr>
          <a:xfrm>
            <a:off x="550863" y="6486685"/>
            <a:ext cx="4929135" cy="123111"/>
          </a:xfrm>
          <a:prstGeom prst="rect">
            <a:avLst/>
          </a:prstGeom>
          <a:noFill/>
        </p:spPr>
        <p:txBody>
          <a:bodyPr wrap="square" lIns="0" tIns="0" rIns="0" bIns="0" rtlCol="0">
            <a:spAutoFit/>
          </a:bodyPr>
          <a:lstStyle/>
          <a:p>
            <a:pPr marL="0" marR="0" lvl="0" indent="0" algn="l" defTabSz="1088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rPr>
              <a:t>© 2020 The Capital Markets Company. Capco Confidential. All rights reserved.</a:t>
            </a:r>
          </a:p>
        </p:txBody>
      </p:sp>
      <p:grpSp>
        <p:nvGrpSpPr>
          <p:cNvPr id="58" name="Group 57">
            <a:extLst>
              <a:ext uri="{FF2B5EF4-FFF2-40B4-BE49-F238E27FC236}">
                <a16:creationId xmlns:a16="http://schemas.microsoft.com/office/drawing/2014/main" id="{D8026C9C-4706-47C2-9C1C-C200AE0DB1C3}"/>
              </a:ext>
            </a:extLst>
          </p:cNvPr>
          <p:cNvGrpSpPr/>
          <p:nvPr/>
        </p:nvGrpSpPr>
        <p:grpSpPr>
          <a:xfrm>
            <a:off x="577924" y="1231863"/>
            <a:ext cx="2062536" cy="776288"/>
            <a:chOff x="813816" y="1170930"/>
            <a:chExt cx="2062536" cy="776288"/>
          </a:xfrm>
        </p:grpSpPr>
        <p:pic>
          <p:nvPicPr>
            <p:cNvPr id="40" name="Picture Placeholder 30" descr="A person wearing a suit and tie smiling at the camera&#10;&#10;Description automatically generated">
              <a:extLst>
                <a:ext uri="{FF2B5EF4-FFF2-40B4-BE49-F238E27FC236}">
                  <a16:creationId xmlns:a16="http://schemas.microsoft.com/office/drawing/2014/main" id="{B682A056-4B90-4F21-8445-1213E3AEDAB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a:xfrm>
              <a:off x="813816" y="1170930"/>
              <a:ext cx="776288" cy="776288"/>
            </a:xfrm>
            <a:prstGeom prst="rect">
              <a:avLst/>
            </a:prstGeom>
            <a:ln>
              <a:noFill/>
            </a:ln>
          </p:spPr>
        </p:pic>
        <p:sp>
          <p:nvSpPr>
            <p:cNvPr id="43" name="Text Placeholder 11">
              <a:extLst>
                <a:ext uri="{FF2B5EF4-FFF2-40B4-BE49-F238E27FC236}">
                  <a16:creationId xmlns:a16="http://schemas.microsoft.com/office/drawing/2014/main" id="{CF342158-556D-417D-A007-352D288B3705}"/>
                </a:ext>
              </a:extLst>
            </p:cNvPr>
            <p:cNvSpPr txBox="1">
              <a:spLocks/>
            </p:cNvSpPr>
            <p:nvPr/>
          </p:nvSpPr>
          <p:spPr>
            <a:xfrm>
              <a:off x="1746052" y="1308068"/>
              <a:ext cx="1130300" cy="502013"/>
            </a:xfrm>
            <a:prstGeom prst="rect">
              <a:avLst/>
            </a:prstGeom>
            <a:ln>
              <a:noFill/>
            </a:ln>
          </p:spPr>
          <p:txBody>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latin typeface="Century Gothic" panose="020B0502020202020204" pitchFamily="34" charset="0"/>
                </a:rPr>
                <a:t>Julien Bonnay</a:t>
              </a:r>
              <a:endParaRPr lang="en-GB" b="1">
                <a:solidFill>
                  <a:schemeClr val="bg1"/>
                </a:solidFill>
                <a:latin typeface="Century Gothic" panose="020B0502020202020204" pitchFamily="34" charset="0"/>
              </a:endParaRPr>
            </a:p>
          </p:txBody>
        </p:sp>
      </p:grpSp>
      <p:grpSp>
        <p:nvGrpSpPr>
          <p:cNvPr id="59" name="Group 58">
            <a:extLst>
              <a:ext uri="{FF2B5EF4-FFF2-40B4-BE49-F238E27FC236}">
                <a16:creationId xmlns:a16="http://schemas.microsoft.com/office/drawing/2014/main" id="{1E48DC86-78FB-4419-A847-4259F5F55742}"/>
              </a:ext>
            </a:extLst>
          </p:cNvPr>
          <p:cNvGrpSpPr/>
          <p:nvPr/>
        </p:nvGrpSpPr>
        <p:grpSpPr>
          <a:xfrm>
            <a:off x="577924" y="2305942"/>
            <a:ext cx="2062536" cy="776288"/>
            <a:chOff x="813816" y="2368758"/>
            <a:chExt cx="2062536" cy="776288"/>
          </a:xfrm>
        </p:grpSpPr>
        <p:pic>
          <p:nvPicPr>
            <p:cNvPr id="41" name="Picture Placeholder 32" descr="A person smiling for the camera&#10;&#10;Description automatically generated">
              <a:extLst>
                <a:ext uri="{FF2B5EF4-FFF2-40B4-BE49-F238E27FC236}">
                  <a16:creationId xmlns:a16="http://schemas.microsoft.com/office/drawing/2014/main" id="{328F3680-89EE-4F5A-ABD2-CDFAC5E76A96}"/>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a:xfrm>
              <a:off x="813816" y="2368758"/>
              <a:ext cx="776288" cy="776288"/>
            </a:xfrm>
            <a:prstGeom prst="rect">
              <a:avLst/>
            </a:prstGeom>
            <a:ln>
              <a:noFill/>
            </a:ln>
          </p:spPr>
        </p:pic>
        <p:sp>
          <p:nvSpPr>
            <p:cNvPr id="44" name="Text Placeholder 12">
              <a:extLst>
                <a:ext uri="{FF2B5EF4-FFF2-40B4-BE49-F238E27FC236}">
                  <a16:creationId xmlns:a16="http://schemas.microsoft.com/office/drawing/2014/main" id="{5CD0CE8B-295A-4F1C-B1D8-1BCA198E241B}"/>
                </a:ext>
              </a:extLst>
            </p:cNvPr>
            <p:cNvSpPr txBox="1">
              <a:spLocks/>
            </p:cNvSpPr>
            <p:nvPr/>
          </p:nvSpPr>
          <p:spPr>
            <a:xfrm>
              <a:off x="1746052" y="2505896"/>
              <a:ext cx="1130300" cy="502013"/>
            </a:xfrm>
            <a:prstGeom prst="rect">
              <a:avLst/>
            </a:prstGeom>
            <a:ln>
              <a:noFill/>
            </a:ln>
          </p:spPr>
          <p:txBody>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latin typeface="Century Gothic" panose="020B0502020202020204" pitchFamily="34" charset="0"/>
                </a:rPr>
                <a:t>So Jene Kim</a:t>
              </a:r>
              <a:endParaRPr lang="en-GB" b="1">
                <a:solidFill>
                  <a:schemeClr val="bg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BF4B73D5-EF13-4EE3-AA3B-756C0DBFDB69}"/>
              </a:ext>
            </a:extLst>
          </p:cNvPr>
          <p:cNvGrpSpPr/>
          <p:nvPr/>
        </p:nvGrpSpPr>
        <p:grpSpPr>
          <a:xfrm>
            <a:off x="577924" y="5528178"/>
            <a:ext cx="2062536" cy="776288"/>
            <a:chOff x="813816" y="5528955"/>
            <a:chExt cx="2062536" cy="776288"/>
          </a:xfrm>
        </p:grpSpPr>
        <p:pic>
          <p:nvPicPr>
            <p:cNvPr id="42" name="Picture Placeholder 35" descr="A person wearing a suit and tie&#10;&#10;Description automatically generated">
              <a:extLst>
                <a:ext uri="{FF2B5EF4-FFF2-40B4-BE49-F238E27FC236}">
                  <a16:creationId xmlns:a16="http://schemas.microsoft.com/office/drawing/2014/main" id="{E7C22295-470E-485F-B57F-2F9B65717E1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813816" y="5528955"/>
              <a:ext cx="776288" cy="776288"/>
            </a:xfrm>
            <a:prstGeom prst="rect">
              <a:avLst/>
            </a:prstGeom>
            <a:ln>
              <a:noFill/>
            </a:ln>
          </p:spPr>
        </p:pic>
        <p:sp>
          <p:nvSpPr>
            <p:cNvPr id="47" name="Text Placeholder 15">
              <a:extLst>
                <a:ext uri="{FF2B5EF4-FFF2-40B4-BE49-F238E27FC236}">
                  <a16:creationId xmlns:a16="http://schemas.microsoft.com/office/drawing/2014/main" id="{CCECAA42-4802-42B6-A826-CBB1303F5382}"/>
                </a:ext>
              </a:extLst>
            </p:cNvPr>
            <p:cNvSpPr txBox="1">
              <a:spLocks/>
            </p:cNvSpPr>
            <p:nvPr/>
          </p:nvSpPr>
          <p:spPr>
            <a:xfrm>
              <a:off x="1746052" y="5666093"/>
              <a:ext cx="1130300" cy="502013"/>
            </a:xfrm>
            <a:prstGeom prst="rect">
              <a:avLst/>
            </a:prstGeom>
            <a:ln>
              <a:noFill/>
            </a:ln>
          </p:spPr>
          <p:txBody>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latin typeface="Century Gothic" panose="020B0502020202020204" pitchFamily="34" charset="0"/>
                </a:rPr>
                <a:t>Dan Schutzman</a:t>
              </a:r>
              <a:endParaRPr lang="en-GB" b="1">
                <a:solidFill>
                  <a:schemeClr val="bg1"/>
                </a:solidFill>
                <a:latin typeface="Century Gothic" panose="020B0502020202020204" pitchFamily="34" charset="0"/>
              </a:endParaRPr>
            </a:p>
          </p:txBody>
        </p:sp>
      </p:grpSp>
      <p:grpSp>
        <p:nvGrpSpPr>
          <p:cNvPr id="60" name="Group 59">
            <a:extLst>
              <a:ext uri="{FF2B5EF4-FFF2-40B4-BE49-F238E27FC236}">
                <a16:creationId xmlns:a16="http://schemas.microsoft.com/office/drawing/2014/main" id="{05037BF6-8E6C-497C-8641-B094AC59EFBC}"/>
              </a:ext>
            </a:extLst>
          </p:cNvPr>
          <p:cNvGrpSpPr/>
          <p:nvPr/>
        </p:nvGrpSpPr>
        <p:grpSpPr>
          <a:xfrm>
            <a:off x="577924" y="3380021"/>
            <a:ext cx="2062536" cy="776288"/>
            <a:chOff x="813816" y="3482193"/>
            <a:chExt cx="2062536" cy="776288"/>
          </a:xfrm>
        </p:grpSpPr>
        <p:sp>
          <p:nvSpPr>
            <p:cNvPr id="45" name="Text Placeholder 13">
              <a:extLst>
                <a:ext uri="{FF2B5EF4-FFF2-40B4-BE49-F238E27FC236}">
                  <a16:creationId xmlns:a16="http://schemas.microsoft.com/office/drawing/2014/main" id="{9E89DA5E-78FC-4979-9BBC-25CC41A74D9B}"/>
                </a:ext>
              </a:extLst>
            </p:cNvPr>
            <p:cNvSpPr txBox="1">
              <a:spLocks/>
            </p:cNvSpPr>
            <p:nvPr/>
          </p:nvSpPr>
          <p:spPr>
            <a:xfrm>
              <a:off x="1746052" y="3619331"/>
              <a:ext cx="1130300" cy="502013"/>
            </a:xfrm>
            <a:prstGeom prst="rect">
              <a:avLst/>
            </a:prstGeom>
            <a:ln>
              <a:noFill/>
            </a:ln>
          </p:spPr>
          <p:txBody>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latin typeface="Century Gothic" panose="020B0502020202020204" pitchFamily="34" charset="0"/>
                </a:rPr>
                <a:t>Michael Martinen</a:t>
              </a:r>
              <a:endParaRPr lang="en-GB" b="1">
                <a:solidFill>
                  <a:schemeClr val="bg1"/>
                </a:solidFill>
                <a:latin typeface="Century Gothic" panose="020B0502020202020204" pitchFamily="34" charset="0"/>
              </a:endParaRPr>
            </a:p>
          </p:txBody>
        </p:sp>
        <p:pic>
          <p:nvPicPr>
            <p:cNvPr id="48" name="Picture Placeholder 33" descr="A person wearing glasses posing for the camera&#10;&#10;Description automatically generated">
              <a:extLst>
                <a:ext uri="{FF2B5EF4-FFF2-40B4-BE49-F238E27FC236}">
                  <a16:creationId xmlns:a16="http://schemas.microsoft.com/office/drawing/2014/main" id="{B3F8C1F5-94D0-48A9-AE63-008BD85261E8}"/>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a:xfrm>
              <a:off x="813816" y="3482193"/>
              <a:ext cx="776288" cy="776288"/>
            </a:xfrm>
            <a:prstGeom prst="rect">
              <a:avLst/>
            </a:prstGeom>
            <a:ln>
              <a:noFill/>
            </a:ln>
          </p:spPr>
        </p:pic>
      </p:grpSp>
      <p:grpSp>
        <p:nvGrpSpPr>
          <p:cNvPr id="61" name="Group 60">
            <a:extLst>
              <a:ext uri="{FF2B5EF4-FFF2-40B4-BE49-F238E27FC236}">
                <a16:creationId xmlns:a16="http://schemas.microsoft.com/office/drawing/2014/main" id="{360BB207-CCCD-4951-BCE8-D770D3B22BA9}"/>
              </a:ext>
            </a:extLst>
          </p:cNvPr>
          <p:cNvGrpSpPr/>
          <p:nvPr/>
        </p:nvGrpSpPr>
        <p:grpSpPr>
          <a:xfrm>
            <a:off x="577924" y="4443371"/>
            <a:ext cx="2062536" cy="776288"/>
            <a:chOff x="813816" y="4424776"/>
            <a:chExt cx="2062536" cy="776288"/>
          </a:xfrm>
        </p:grpSpPr>
        <p:sp>
          <p:nvSpPr>
            <p:cNvPr id="46" name="Text Placeholder 14">
              <a:extLst>
                <a:ext uri="{FF2B5EF4-FFF2-40B4-BE49-F238E27FC236}">
                  <a16:creationId xmlns:a16="http://schemas.microsoft.com/office/drawing/2014/main" id="{E966A41E-D2EA-4D50-B108-C9EB20B571A7}"/>
                </a:ext>
              </a:extLst>
            </p:cNvPr>
            <p:cNvSpPr txBox="1">
              <a:spLocks/>
            </p:cNvSpPr>
            <p:nvPr/>
          </p:nvSpPr>
          <p:spPr>
            <a:xfrm>
              <a:off x="1746052" y="4561914"/>
              <a:ext cx="1130300" cy="502013"/>
            </a:xfrm>
            <a:prstGeom prst="rect">
              <a:avLst/>
            </a:prstGeom>
            <a:ln>
              <a:noFill/>
            </a:ln>
          </p:spPr>
          <p:txBody>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bg1"/>
                  </a:solidFill>
                  <a:latin typeface="Century Gothic" panose="020B0502020202020204" pitchFamily="34" charset="0"/>
                </a:rPr>
                <a:t>Michelle Leon</a:t>
              </a:r>
              <a:endParaRPr lang="en-GB" b="1">
                <a:solidFill>
                  <a:schemeClr val="bg1"/>
                </a:solidFill>
                <a:latin typeface="Century Gothic" panose="020B0502020202020204" pitchFamily="34" charset="0"/>
              </a:endParaRPr>
            </a:p>
          </p:txBody>
        </p:sp>
        <p:pic>
          <p:nvPicPr>
            <p:cNvPr id="49" name="Picture Placeholder 29" descr="A person in a black shirt&#10;&#10;Description automatically generated">
              <a:extLst>
                <a:ext uri="{FF2B5EF4-FFF2-40B4-BE49-F238E27FC236}">
                  <a16:creationId xmlns:a16="http://schemas.microsoft.com/office/drawing/2014/main" id="{49A4BC43-4F18-40D5-8BE3-FE7F873DD7E6}"/>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a:xfrm>
              <a:off x="813816" y="4424776"/>
              <a:ext cx="776288" cy="776288"/>
            </a:xfrm>
            <a:prstGeom prst="rect">
              <a:avLst/>
            </a:prstGeom>
            <a:ln>
              <a:noFill/>
            </a:ln>
          </p:spPr>
        </p:pic>
      </p:grpSp>
      <p:sp>
        <p:nvSpPr>
          <p:cNvPr id="51" name="Text Placeholder 16">
            <a:extLst>
              <a:ext uri="{FF2B5EF4-FFF2-40B4-BE49-F238E27FC236}">
                <a16:creationId xmlns:a16="http://schemas.microsoft.com/office/drawing/2014/main" id="{6DF10E17-B1E2-4606-8A6F-53533C57B531}"/>
              </a:ext>
            </a:extLst>
          </p:cNvPr>
          <p:cNvSpPr txBox="1">
            <a:spLocks/>
          </p:cNvSpPr>
          <p:nvPr/>
        </p:nvSpPr>
        <p:spPr>
          <a:xfrm>
            <a:off x="4333875" y="1300903"/>
            <a:ext cx="7315200" cy="639763"/>
          </a:xfrm>
          <a:prstGeom prst="rect">
            <a:avLst/>
          </a:prstGeom>
        </p:spPr>
        <p:txBody>
          <a:bodyPr anchor="ct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80000"/>
            </a:pPr>
            <a:r>
              <a:rPr lang="en-US" sz="1000" dirty="0">
                <a:solidFill>
                  <a:schemeClr val="accent3">
                    <a:lumMod val="75000"/>
                  </a:schemeClr>
                </a:solidFill>
                <a:cs typeface="Roboto Condensed"/>
              </a:rPr>
              <a:t>Julien Bonnay is the US Partner in charge of Capco’s Cybersecurity Practice. He is an advisor to leading corporate and investment banks, wealth management institutions, prime brokers and hedge funds globally. Julien has extensive hands-on experience delivering to the </a:t>
            </a:r>
            <a:r>
              <a:rPr lang="en-US" sz="1000" dirty="0" err="1">
                <a:solidFill>
                  <a:schemeClr val="accent3">
                    <a:lumMod val="75000"/>
                  </a:schemeClr>
                </a:solidFill>
                <a:cs typeface="Roboto Condensed"/>
              </a:rPr>
              <a:t>CxO</a:t>
            </a:r>
            <a:r>
              <a:rPr lang="en-US" sz="1000" dirty="0">
                <a:solidFill>
                  <a:schemeClr val="accent3">
                    <a:lumMod val="75000"/>
                  </a:schemeClr>
                </a:solidFill>
                <a:cs typeface="Roboto Condensed"/>
              </a:rPr>
              <a:t> suite and managing transformation initiatives through cybersecurity, IT strategy and organization, smart-sourcing, digital strategy, as well as risk and regulatory programs and target operating model definition. He is an active member of the IIB, French Founders, and has worked with NIST to propose updates to the Framework for Improving Critical Infrastructure Cybersecurity.</a:t>
            </a:r>
          </a:p>
        </p:txBody>
      </p:sp>
      <p:sp>
        <p:nvSpPr>
          <p:cNvPr id="52" name="Text Placeholder 17">
            <a:extLst>
              <a:ext uri="{FF2B5EF4-FFF2-40B4-BE49-F238E27FC236}">
                <a16:creationId xmlns:a16="http://schemas.microsoft.com/office/drawing/2014/main" id="{75EAD21E-FB9C-462D-9D75-952BF0309415}"/>
              </a:ext>
            </a:extLst>
          </p:cNvPr>
          <p:cNvSpPr txBox="1">
            <a:spLocks/>
          </p:cNvSpPr>
          <p:nvPr/>
        </p:nvSpPr>
        <p:spPr>
          <a:xfrm>
            <a:off x="4333875" y="2374982"/>
            <a:ext cx="7315200" cy="639763"/>
          </a:xfrm>
          <a:prstGeom prst="rect">
            <a:avLst/>
          </a:prstGeom>
        </p:spPr>
        <p:txBody>
          <a:bodyPr anchor="ct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solidFill>
                  <a:schemeClr val="accent3">
                    <a:lumMod val="75000"/>
                  </a:schemeClr>
                </a:solidFill>
                <a:cs typeface="Roboto Condensed"/>
              </a:rPr>
              <a:t>So Jene Kim is a Partner at Capco with experience across Operational Transformation, Regulatory Compliance and Risk domains.  So Jene has 22 years of financial services industry experience, with 17 years at Morgan Stanley where she held roles in Operations, Technology Risk, Operational Risk, and Legal and Compliance.  During her career, So Jene has managed large-scale infrastructure renovations, global regulatory compliance initiatives and defined and implemented operational risk programs. So Jene has also managed organizations in North America, Europe and Asia. At Capco, So Jene is the U.S. lead for the Finance, Risk and Compliance (FRC) domain. </a:t>
            </a:r>
          </a:p>
        </p:txBody>
      </p:sp>
      <p:sp>
        <p:nvSpPr>
          <p:cNvPr id="53" name="Text Placeholder 18">
            <a:extLst>
              <a:ext uri="{FF2B5EF4-FFF2-40B4-BE49-F238E27FC236}">
                <a16:creationId xmlns:a16="http://schemas.microsoft.com/office/drawing/2014/main" id="{F09C2E93-E649-4D06-92F2-A5D594A63A68}"/>
              </a:ext>
            </a:extLst>
          </p:cNvPr>
          <p:cNvSpPr txBox="1">
            <a:spLocks/>
          </p:cNvSpPr>
          <p:nvPr/>
        </p:nvSpPr>
        <p:spPr>
          <a:xfrm>
            <a:off x="4333875" y="3449061"/>
            <a:ext cx="7315200" cy="639763"/>
          </a:xfrm>
          <a:prstGeom prst="rect">
            <a:avLst/>
          </a:prstGeom>
        </p:spPr>
        <p:txBody>
          <a:bodyPr anchor="ct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solidFill>
                  <a:schemeClr val="accent3">
                    <a:lumMod val="75000"/>
                  </a:schemeClr>
                </a:solidFill>
                <a:ea typeface="Roboto Condensed" pitchFamily="2" charset="0"/>
              </a:rPr>
              <a:t>Michael is a Managing Principal in Capco’s Capital Markets Group in New York, he has spent 19 years in the industry and developed an enviable reputation for operational process re-design and strategic improvement, with a focus on the broker dealer, front-to-back operations governance and functionality. During previous roles at Ernst &amp; Young and KPMG, he led initiatives for Top Tier Banking and Investment Management clients; these projects included large-scale business and regulatory transformation, strategic process review and improvement, in addition to operational process governance, risk management and control.</a:t>
            </a:r>
            <a:endParaRPr lang="en-US" sz="1000">
              <a:solidFill>
                <a:schemeClr val="accent3">
                  <a:lumMod val="75000"/>
                </a:schemeClr>
              </a:solidFill>
              <a:ea typeface="Roboto Condensed" pitchFamily="2" charset="0"/>
            </a:endParaRPr>
          </a:p>
        </p:txBody>
      </p:sp>
      <p:sp>
        <p:nvSpPr>
          <p:cNvPr id="54" name="Text Placeholder 19">
            <a:extLst>
              <a:ext uri="{FF2B5EF4-FFF2-40B4-BE49-F238E27FC236}">
                <a16:creationId xmlns:a16="http://schemas.microsoft.com/office/drawing/2014/main" id="{6D437D27-BC5C-403D-8F6C-80F52382DCC5}"/>
              </a:ext>
            </a:extLst>
          </p:cNvPr>
          <p:cNvSpPr txBox="1">
            <a:spLocks/>
          </p:cNvSpPr>
          <p:nvPr/>
        </p:nvSpPr>
        <p:spPr>
          <a:xfrm>
            <a:off x="4333875" y="4512411"/>
            <a:ext cx="7315200" cy="639763"/>
          </a:xfrm>
          <a:prstGeom prst="rect">
            <a:avLst/>
          </a:prstGeom>
        </p:spPr>
        <p:txBody>
          <a:bodyPr anchor="ct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kern="0">
                <a:solidFill>
                  <a:schemeClr val="accent3">
                    <a:lumMod val="75000"/>
                  </a:schemeClr>
                </a:solidFill>
              </a:rPr>
              <a:t>Michelle Leon is a Managing Principal at Capco with </a:t>
            </a:r>
            <a:r>
              <a:rPr lang="en-US" sz="1000">
                <a:solidFill>
                  <a:schemeClr val="accent3">
                    <a:lumMod val="75000"/>
                  </a:schemeClr>
                </a:solidFill>
              </a:rPr>
              <a:t>extensive experience in supporting CFOs and COOs at global corporate and investment banks. She provides effective program delivery in organizational transformation (TOM), BCP and operational resiliency, regulatory compliance (OFAC, AML, FINRA, Federal Reserve), process improvement and automation (RPA), and project / change management. Prior to consulting, Michelle started her career in public accounting at PricewaterhouseCoopers and worked in Regulatory Reporting for Goldman Sachs. Michelle is a Certified Public Accountant who holds</a:t>
            </a:r>
            <a:r>
              <a:rPr lang="en-US" sz="1000" kern="0">
                <a:solidFill>
                  <a:schemeClr val="accent3">
                    <a:lumMod val="75000"/>
                  </a:schemeClr>
                </a:solidFill>
              </a:rPr>
              <a:t> an MBA from the Stern School of Business at the New York University, and a Bachelors of Science in Economics from the Wharton School at the University of Pennsylvania.</a:t>
            </a:r>
          </a:p>
        </p:txBody>
      </p:sp>
      <p:sp>
        <p:nvSpPr>
          <p:cNvPr id="55" name="Text Placeholder 20">
            <a:extLst>
              <a:ext uri="{FF2B5EF4-FFF2-40B4-BE49-F238E27FC236}">
                <a16:creationId xmlns:a16="http://schemas.microsoft.com/office/drawing/2014/main" id="{ACE9F518-B449-45B1-8EE2-73407F1467B5}"/>
              </a:ext>
            </a:extLst>
          </p:cNvPr>
          <p:cNvSpPr txBox="1">
            <a:spLocks/>
          </p:cNvSpPr>
          <p:nvPr/>
        </p:nvSpPr>
        <p:spPr>
          <a:xfrm>
            <a:off x="4333875" y="5597218"/>
            <a:ext cx="7315200" cy="639763"/>
          </a:xfrm>
          <a:prstGeom prst="rect">
            <a:avLst/>
          </a:prstGeom>
        </p:spPr>
        <p:txBody>
          <a:bodyPr anchor="ct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solidFill>
                  <a:schemeClr val="accent3">
                    <a:lumMod val="75000"/>
                  </a:schemeClr>
                </a:solidFill>
              </a:rPr>
              <a:t>Dan Schutzman is a Principal Consultant in Capco’s Finance, Risk and Compliance practice in New York. Dan leads the Third Party Risk Management (TPRM) solution offering with broad experience managing risk and regulatory-driven programs for Tier 1 IBDs and Foreign Banking Organizations, including Recovery &amp; Resolution Planning and Operational Resiliency Data Mapping initiatives. With a strong background in client advisory, project management, and data analysis, Dan has played a key role in the delivery of large scale transformation programs, while managing senior level client relationships to ensure timely execution and delivery.</a:t>
            </a:r>
            <a:endParaRPr lang="en-GB" sz="1000">
              <a:solidFill>
                <a:schemeClr val="accent3">
                  <a:lumMod val="75000"/>
                </a:schemeClr>
              </a:solidFill>
              <a:latin typeface="Calibri" panose="020F0502020204030204" pitchFamily="34" charset="0"/>
              <a:ea typeface="Calibri" panose="020F0502020204030204" pitchFamily="34" charset="0"/>
            </a:endParaRPr>
          </a:p>
        </p:txBody>
      </p:sp>
      <p:cxnSp>
        <p:nvCxnSpPr>
          <p:cNvPr id="31" name="Straight Connector 30">
            <a:extLst>
              <a:ext uri="{FF2B5EF4-FFF2-40B4-BE49-F238E27FC236}">
                <a16:creationId xmlns:a16="http://schemas.microsoft.com/office/drawing/2014/main" id="{2623C49B-C663-6945-B3E1-5BF8294959FF}"/>
              </a:ext>
            </a:extLst>
          </p:cNvPr>
          <p:cNvCxnSpPr>
            <a:cxnSpLocks/>
          </p:cNvCxnSpPr>
          <p:nvPr/>
        </p:nvCxnSpPr>
        <p:spPr>
          <a:xfrm>
            <a:off x="4058821" y="2179674"/>
            <a:ext cx="7590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485C3A-3292-2B41-AFEE-C55B3B150C43}"/>
              </a:ext>
            </a:extLst>
          </p:cNvPr>
          <p:cNvCxnSpPr>
            <a:cxnSpLocks/>
          </p:cNvCxnSpPr>
          <p:nvPr/>
        </p:nvCxnSpPr>
        <p:spPr>
          <a:xfrm>
            <a:off x="4058821" y="3227889"/>
            <a:ext cx="7590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78918B-3EAC-2E40-9C57-19EED24A38BB}"/>
              </a:ext>
            </a:extLst>
          </p:cNvPr>
          <p:cNvCxnSpPr>
            <a:cxnSpLocks/>
          </p:cNvCxnSpPr>
          <p:nvPr/>
        </p:nvCxnSpPr>
        <p:spPr>
          <a:xfrm>
            <a:off x="4058821" y="4276104"/>
            <a:ext cx="7590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C55E70C-6DFE-DC42-B475-DB5D49459A37}"/>
              </a:ext>
            </a:extLst>
          </p:cNvPr>
          <p:cNvGrpSpPr/>
          <p:nvPr/>
        </p:nvGrpSpPr>
        <p:grpSpPr>
          <a:xfrm>
            <a:off x="542926" y="2179674"/>
            <a:ext cx="3518712" cy="3222703"/>
            <a:chOff x="813816" y="2179674"/>
            <a:chExt cx="3247821" cy="3222703"/>
          </a:xfrm>
        </p:grpSpPr>
        <p:cxnSp>
          <p:nvCxnSpPr>
            <p:cNvPr id="64" name="Straight Connector 63">
              <a:extLst>
                <a:ext uri="{FF2B5EF4-FFF2-40B4-BE49-F238E27FC236}">
                  <a16:creationId xmlns:a16="http://schemas.microsoft.com/office/drawing/2014/main" id="{70470872-C6A6-4D0C-BFEC-76B4BDE13780}"/>
                </a:ext>
              </a:extLst>
            </p:cNvPr>
            <p:cNvCxnSpPr>
              <a:cxnSpLocks/>
            </p:cNvCxnSpPr>
            <p:nvPr/>
          </p:nvCxnSpPr>
          <p:spPr>
            <a:xfrm>
              <a:off x="813816" y="2179674"/>
              <a:ext cx="324782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0FAD98D-C281-EA47-A1AC-870D36A28F21}"/>
                </a:ext>
              </a:extLst>
            </p:cNvPr>
            <p:cNvCxnSpPr>
              <a:cxnSpLocks/>
            </p:cNvCxnSpPr>
            <p:nvPr/>
          </p:nvCxnSpPr>
          <p:spPr>
            <a:xfrm>
              <a:off x="813816" y="3227889"/>
              <a:ext cx="324782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75AC9E-C45C-214C-92E3-5FAB12FC87B7}"/>
                </a:ext>
              </a:extLst>
            </p:cNvPr>
            <p:cNvCxnSpPr>
              <a:cxnSpLocks/>
            </p:cNvCxnSpPr>
            <p:nvPr/>
          </p:nvCxnSpPr>
          <p:spPr>
            <a:xfrm>
              <a:off x="813816" y="4276104"/>
              <a:ext cx="324782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80A0050-30BB-CF40-86BD-DB15E77BE35C}"/>
                </a:ext>
              </a:extLst>
            </p:cNvPr>
            <p:cNvCxnSpPr>
              <a:cxnSpLocks/>
            </p:cNvCxnSpPr>
            <p:nvPr/>
          </p:nvCxnSpPr>
          <p:spPr>
            <a:xfrm>
              <a:off x="813816" y="5402377"/>
              <a:ext cx="3247821"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56C0055A-0980-234D-8431-B51265DC5CEC}"/>
              </a:ext>
            </a:extLst>
          </p:cNvPr>
          <p:cNvCxnSpPr>
            <a:cxnSpLocks/>
          </p:cNvCxnSpPr>
          <p:nvPr/>
        </p:nvCxnSpPr>
        <p:spPr>
          <a:xfrm>
            <a:off x="4058821" y="5402377"/>
            <a:ext cx="7590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8F5765E-7861-A34D-B549-E5BD68F5F0A6}"/>
              </a:ext>
            </a:extLst>
          </p:cNvPr>
          <p:cNvSpPr txBox="1"/>
          <p:nvPr/>
        </p:nvSpPr>
        <p:spPr>
          <a:xfrm>
            <a:off x="11524390" y="6437972"/>
            <a:ext cx="491039" cy="215444"/>
          </a:xfrm>
          <a:prstGeom prst="rect">
            <a:avLst/>
          </a:prstGeom>
          <a:noFill/>
        </p:spPr>
        <p:txBody>
          <a:bodyPr wrap="square" rtlCol="0">
            <a:spAutoFit/>
          </a:bodyPr>
          <a:lstStyle/>
          <a:p>
            <a:pPr algn="l"/>
            <a:fld id="{7B930D8F-DE52-B945-A733-ED4BA1244185}" type="slidenum">
              <a:rPr lang="en-US" sz="800" smtClean="0">
                <a:solidFill>
                  <a:schemeClr val="tx2">
                    <a:lumMod val="40000"/>
                    <a:lumOff val="60000"/>
                  </a:schemeClr>
                </a:solidFill>
              </a:rPr>
              <a:t>11</a:t>
            </a:fld>
            <a:endParaRPr lang="en-GB" sz="800" dirty="0">
              <a:solidFill>
                <a:schemeClr val="tx2">
                  <a:lumMod val="40000"/>
                  <a:lumOff val="60000"/>
                </a:schemeClr>
              </a:solidFill>
            </a:endParaRPr>
          </a:p>
        </p:txBody>
      </p:sp>
    </p:spTree>
    <p:extLst>
      <p:ext uri="{BB962C8B-B14F-4D97-AF65-F5344CB8AC3E}">
        <p14:creationId xmlns:p14="http://schemas.microsoft.com/office/powerpoint/2010/main" val="286811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F4977DFE-BC4D-42F5-BC3D-999AAC38A974}"/>
              </a:ext>
            </a:extLst>
          </p:cNvPr>
          <p:cNvGrpSpPr/>
          <p:nvPr/>
        </p:nvGrpSpPr>
        <p:grpSpPr>
          <a:xfrm>
            <a:off x="561916" y="4397325"/>
            <a:ext cx="7220451" cy="1133097"/>
            <a:chOff x="587316" y="4397325"/>
            <a:chExt cx="7220451" cy="1133097"/>
          </a:xfrm>
        </p:grpSpPr>
        <p:sp>
          <p:nvSpPr>
            <p:cNvPr id="67" name="TextBox 66">
              <a:extLst>
                <a:ext uri="{FF2B5EF4-FFF2-40B4-BE49-F238E27FC236}">
                  <a16:creationId xmlns:a16="http://schemas.microsoft.com/office/drawing/2014/main" id="{2D9CBDCC-63CA-4E99-BFDE-A3E7FD50D41A}"/>
                </a:ext>
              </a:extLst>
            </p:cNvPr>
            <p:cNvSpPr txBox="1"/>
            <p:nvPr/>
          </p:nvSpPr>
          <p:spPr>
            <a:xfrm>
              <a:off x="2146867" y="5068964"/>
              <a:ext cx="1588166" cy="46145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INNOVATION</a:t>
              </a:r>
            </a:p>
            <a:p>
              <a:pPr algn="l"/>
              <a:r>
                <a:rPr lang="sk-SK" altLang="en-US" sz="1050" kern="1200">
                  <a:latin typeface="Century Gothic" panose="020B0502020202020204" pitchFamily="34" charset="0"/>
                  <a:sym typeface="Wingdings" panose="05000000000000000000" pitchFamily="2" charset="2"/>
                </a:rPr>
                <a:t>AND THOUGHT LEADERSHIP</a:t>
              </a:r>
            </a:p>
          </p:txBody>
        </p:sp>
        <p:cxnSp>
          <p:nvCxnSpPr>
            <p:cNvPr id="68" name="Straight Connector 67">
              <a:extLst>
                <a:ext uri="{FF2B5EF4-FFF2-40B4-BE49-F238E27FC236}">
                  <a16:creationId xmlns:a16="http://schemas.microsoft.com/office/drawing/2014/main" id="{6AB06DB4-218A-4EB9-83B0-E389785B7514}"/>
                </a:ext>
              </a:extLst>
            </p:cNvPr>
            <p:cNvCxnSpPr>
              <a:cxnSpLocks/>
            </p:cNvCxnSpPr>
            <p:nvPr/>
          </p:nvCxnSpPr>
          <p:spPr>
            <a:xfrm>
              <a:off x="2067873"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41CF613-B058-4719-B77F-216D292971A3}"/>
                </a:ext>
              </a:extLst>
            </p:cNvPr>
            <p:cNvCxnSpPr>
              <a:cxnSpLocks/>
            </p:cNvCxnSpPr>
            <p:nvPr/>
          </p:nvCxnSpPr>
          <p:spPr>
            <a:xfrm>
              <a:off x="377323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C7E6ACE-0669-4E3A-889F-04915CEF416E}"/>
                </a:ext>
              </a:extLst>
            </p:cNvPr>
            <p:cNvCxnSpPr>
              <a:cxnSpLocks/>
            </p:cNvCxnSpPr>
            <p:nvPr/>
          </p:nvCxnSpPr>
          <p:spPr>
            <a:xfrm>
              <a:off x="505308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B991CA2-2763-447A-8BBB-351F141297FE}"/>
                </a:ext>
              </a:extLst>
            </p:cNvPr>
            <p:cNvCxnSpPr>
              <a:cxnSpLocks/>
            </p:cNvCxnSpPr>
            <p:nvPr/>
          </p:nvCxnSpPr>
          <p:spPr>
            <a:xfrm>
              <a:off x="6332938" y="4921369"/>
              <a:ext cx="1048031" cy="0"/>
            </a:xfrm>
            <a:prstGeom prst="line">
              <a:avLst/>
            </a:prstGeom>
            <a:noFill/>
            <a:ln w="12700">
              <a:no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A82AA3A-E517-415E-9700-3958269F0564}"/>
                </a:ext>
              </a:extLst>
            </p:cNvPr>
            <p:cNvSpPr txBox="1"/>
            <p:nvPr/>
          </p:nvSpPr>
          <p:spPr>
            <a:xfrm>
              <a:off x="587316" y="5068964"/>
              <a:ext cx="1588166" cy="30763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DIGITAL</a:t>
              </a:r>
            </a:p>
            <a:p>
              <a:pPr algn="l"/>
              <a:r>
                <a:rPr lang="sk-SK" altLang="en-US" sz="1050" kern="1200">
                  <a:latin typeface="Century Gothic" panose="020B0502020202020204" pitchFamily="34" charset="0"/>
                  <a:sym typeface="Wingdings" panose="05000000000000000000" pitchFamily="2" charset="2"/>
                </a:rPr>
                <a:t>TRANSFORMATION</a:t>
              </a:r>
            </a:p>
          </p:txBody>
        </p:sp>
        <p:cxnSp>
          <p:nvCxnSpPr>
            <p:cNvPr id="73" name="Straight Connector 72">
              <a:extLst>
                <a:ext uri="{FF2B5EF4-FFF2-40B4-BE49-F238E27FC236}">
                  <a16:creationId xmlns:a16="http://schemas.microsoft.com/office/drawing/2014/main" id="{E3FAAE63-43B5-40BC-8BBE-A8BAA0B42F39}"/>
                </a:ext>
              </a:extLst>
            </p:cNvPr>
            <p:cNvCxnSpPr>
              <a:cxnSpLocks/>
            </p:cNvCxnSpPr>
            <p:nvPr/>
          </p:nvCxnSpPr>
          <p:spPr>
            <a:xfrm>
              <a:off x="587316" y="4980347"/>
              <a:ext cx="128498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6C1069D-7159-493B-ADFE-00CBE01E7490}"/>
                </a:ext>
              </a:extLst>
            </p:cNvPr>
            <p:cNvSpPr txBox="1"/>
            <p:nvPr/>
          </p:nvSpPr>
          <p:spPr>
            <a:xfrm>
              <a:off x="3599313" y="5068964"/>
              <a:ext cx="1033767" cy="307638"/>
            </a:xfrm>
            <a:prstGeom prst="rect">
              <a:avLst/>
            </a:prstGeom>
            <a:noFill/>
            <a:ln>
              <a:noFill/>
            </a:ln>
          </p:spPr>
          <p:txBody>
            <a:bodyPr wrap="square" lIns="0" tIns="0" rIns="0" bIns="0" rtlCol="0">
              <a:spAutoFit/>
            </a:bodyPr>
            <a:lstStyle/>
            <a:p>
              <a:pPr algn="l"/>
              <a:r>
                <a:rPr lang="sk-SK" sz="1050">
                  <a:latin typeface="Century Gothic" panose="020B0502020202020204" pitchFamily="34" charset="0"/>
                </a:rPr>
                <a:t>EXECUTION</a:t>
              </a:r>
            </a:p>
            <a:p>
              <a:pPr algn="l"/>
              <a:r>
                <a:rPr lang="sk-SK" altLang="en-US" sz="1050" kern="1200">
                  <a:latin typeface="Century Gothic" panose="020B0502020202020204" pitchFamily="34" charset="0"/>
                  <a:sym typeface="Wingdings" panose="05000000000000000000" pitchFamily="2" charset="2"/>
                </a:rPr>
                <a:t>EXCELLENCE</a:t>
              </a:r>
            </a:p>
          </p:txBody>
        </p:sp>
        <p:cxnSp>
          <p:nvCxnSpPr>
            <p:cNvPr id="75" name="Straight Connector 74">
              <a:extLst>
                <a:ext uri="{FF2B5EF4-FFF2-40B4-BE49-F238E27FC236}">
                  <a16:creationId xmlns:a16="http://schemas.microsoft.com/office/drawing/2014/main" id="{0DA53035-FDC2-49DA-B43D-A80745481A50}"/>
                </a:ext>
              </a:extLst>
            </p:cNvPr>
            <p:cNvCxnSpPr>
              <a:cxnSpLocks/>
            </p:cNvCxnSpPr>
            <p:nvPr/>
          </p:nvCxnSpPr>
          <p:spPr>
            <a:xfrm>
              <a:off x="3551740"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51C7C57-370D-4FAA-88CE-17AB082ACABD}"/>
                </a:ext>
              </a:extLst>
            </p:cNvPr>
            <p:cNvSpPr txBox="1"/>
            <p:nvPr/>
          </p:nvSpPr>
          <p:spPr>
            <a:xfrm>
              <a:off x="5059394" y="5068964"/>
              <a:ext cx="1033767" cy="307638"/>
            </a:xfrm>
            <a:prstGeom prst="rect">
              <a:avLst/>
            </a:prstGeom>
            <a:noFill/>
            <a:ln>
              <a:noFill/>
            </a:ln>
          </p:spPr>
          <p:txBody>
            <a:bodyPr wrap="square" lIns="0" tIns="0" rIns="0" bIns="0" rtlCol="0">
              <a:spAutoFit/>
            </a:bodyPr>
            <a:lstStyle/>
            <a:p>
              <a:r>
                <a:rPr lang="sk-SK" sz="1050">
                  <a:latin typeface="Century Gothic" panose="020B0502020202020204" pitchFamily="34" charset="0"/>
                </a:rPr>
                <a:t>UNIQUE</a:t>
              </a:r>
            </a:p>
            <a:p>
              <a:r>
                <a:rPr lang="sk-SK" sz="1050">
                  <a:latin typeface="Century Gothic" panose="020B0502020202020204" pitchFamily="34" charset="0"/>
                </a:rPr>
                <a:t>CULTURE</a:t>
              </a:r>
            </a:p>
          </p:txBody>
        </p:sp>
        <p:cxnSp>
          <p:nvCxnSpPr>
            <p:cNvPr id="77" name="Straight Connector 76">
              <a:extLst>
                <a:ext uri="{FF2B5EF4-FFF2-40B4-BE49-F238E27FC236}">
                  <a16:creationId xmlns:a16="http://schemas.microsoft.com/office/drawing/2014/main" id="{F4E17A9C-5DB5-4AB9-B881-8EA7B6BAD254}"/>
                </a:ext>
              </a:extLst>
            </p:cNvPr>
            <p:cNvCxnSpPr>
              <a:cxnSpLocks/>
            </p:cNvCxnSpPr>
            <p:nvPr/>
          </p:nvCxnSpPr>
          <p:spPr>
            <a:xfrm>
              <a:off x="5035607"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AF3E321-C39B-4DFD-8953-8FB421751A74}"/>
                </a:ext>
              </a:extLst>
            </p:cNvPr>
            <p:cNvSpPr txBox="1"/>
            <p:nvPr/>
          </p:nvSpPr>
          <p:spPr>
            <a:xfrm>
              <a:off x="6519476" y="5068964"/>
              <a:ext cx="1033767" cy="307638"/>
            </a:xfrm>
            <a:prstGeom prst="rect">
              <a:avLst/>
            </a:prstGeom>
            <a:noFill/>
            <a:ln>
              <a:noFill/>
            </a:ln>
          </p:spPr>
          <p:txBody>
            <a:bodyPr wrap="square" lIns="0" tIns="0" rIns="0" bIns="0" rtlCol="0">
              <a:spAutoFit/>
            </a:bodyPr>
            <a:lstStyle/>
            <a:p>
              <a:r>
                <a:rPr lang="sk-SK" sz="1050">
                  <a:latin typeface="Century Gothic" panose="020B0502020202020204" pitchFamily="34" charset="0"/>
                </a:rPr>
                <a:t>INDUSTRY</a:t>
              </a:r>
            </a:p>
            <a:p>
              <a:r>
                <a:rPr lang="sk-SK" sz="1050">
                  <a:latin typeface="Century Gothic" panose="020B0502020202020204" pitchFamily="34" charset="0"/>
                </a:rPr>
                <a:t>EXPERIENCE</a:t>
              </a:r>
            </a:p>
          </p:txBody>
        </p:sp>
        <p:cxnSp>
          <p:nvCxnSpPr>
            <p:cNvPr id="79" name="Straight Connector 78">
              <a:extLst>
                <a:ext uri="{FF2B5EF4-FFF2-40B4-BE49-F238E27FC236}">
                  <a16:creationId xmlns:a16="http://schemas.microsoft.com/office/drawing/2014/main" id="{A4039BD6-50BD-411B-9FAF-F7CF7BA8AFD0}"/>
                </a:ext>
              </a:extLst>
            </p:cNvPr>
            <p:cNvCxnSpPr>
              <a:cxnSpLocks/>
            </p:cNvCxnSpPr>
            <p:nvPr/>
          </p:nvCxnSpPr>
          <p:spPr>
            <a:xfrm>
              <a:off x="6519476" y="4980347"/>
              <a:ext cx="1288291" cy="0"/>
            </a:xfrm>
            <a:prstGeom prst="line">
              <a:avLst/>
            </a:prstGeom>
            <a:noFill/>
            <a:ln w="63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F0C9E6F9-4D20-48AE-89D3-28A134C7D748}"/>
                </a:ext>
              </a:extLst>
            </p:cNvPr>
            <p:cNvGrpSpPr/>
            <p:nvPr/>
          </p:nvGrpSpPr>
          <p:grpSpPr>
            <a:xfrm>
              <a:off x="595374" y="4397325"/>
              <a:ext cx="472469" cy="459983"/>
              <a:chOff x="2827687" y="2375038"/>
              <a:chExt cx="496315" cy="483199"/>
            </a:xfrm>
          </p:grpSpPr>
          <p:sp>
            <p:nvSpPr>
              <p:cNvPr id="98" name="Freeform: Shape 97">
                <a:extLst>
                  <a:ext uri="{FF2B5EF4-FFF2-40B4-BE49-F238E27FC236}">
                    <a16:creationId xmlns:a16="http://schemas.microsoft.com/office/drawing/2014/main" id="{784ED019-93DF-4530-B5BD-B6813A1F6E99}"/>
                  </a:ext>
                </a:extLst>
              </p:cNvPr>
              <p:cNvSpPr/>
              <p:nvPr/>
            </p:nvSpPr>
            <p:spPr>
              <a:xfrm>
                <a:off x="3008517" y="2375038"/>
                <a:ext cx="130594" cy="483199"/>
              </a:xfrm>
              <a:custGeom>
                <a:avLst/>
                <a:gdLst>
                  <a:gd name="connsiteX0" fmla="*/ 102108 w 95250"/>
                  <a:gd name="connsiteY0" fmla="*/ 177070 h 352425"/>
                  <a:gd name="connsiteX1" fmla="*/ 51054 w 95250"/>
                  <a:gd name="connsiteY1" fmla="*/ 354140 h 352425"/>
                  <a:gd name="connsiteX2" fmla="*/ 0 w 95250"/>
                  <a:gd name="connsiteY2" fmla="*/ 177070 h 352425"/>
                  <a:gd name="connsiteX3" fmla="*/ 51054 w 95250"/>
                  <a:gd name="connsiteY3" fmla="*/ 0 h 352425"/>
                  <a:gd name="connsiteX4" fmla="*/ 102108 w 95250"/>
                  <a:gd name="connsiteY4" fmla="*/ 17707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52425">
                    <a:moveTo>
                      <a:pt x="102108" y="177070"/>
                    </a:moveTo>
                    <a:cubicBezTo>
                      <a:pt x="102108" y="274863"/>
                      <a:pt x="79250" y="354140"/>
                      <a:pt x="51054" y="354140"/>
                    </a:cubicBezTo>
                    <a:cubicBezTo>
                      <a:pt x="22858" y="354140"/>
                      <a:pt x="0" y="274863"/>
                      <a:pt x="0" y="177070"/>
                    </a:cubicBezTo>
                    <a:cubicBezTo>
                      <a:pt x="0" y="79277"/>
                      <a:pt x="22858" y="0"/>
                      <a:pt x="51054" y="0"/>
                    </a:cubicBezTo>
                    <a:cubicBezTo>
                      <a:pt x="79250" y="0"/>
                      <a:pt x="102108" y="79277"/>
                      <a:pt x="102108" y="177070"/>
                    </a:cubicBezTo>
                    <a:close/>
                  </a:path>
                </a:pathLst>
              </a:custGeom>
              <a:noFill/>
              <a:ln w="12700" cap="flat">
                <a:solidFill>
                  <a:srgbClr val="C00000"/>
                </a:solidFill>
                <a:prstDash val="solid"/>
                <a:miter/>
              </a:ln>
            </p:spPr>
            <p:txBody>
              <a:bodyPr rtlCol="0" anchor="ctr"/>
              <a:lstStyle/>
              <a:p>
                <a:endParaRPr lang="en-GB" sz="1400"/>
              </a:p>
            </p:txBody>
          </p:sp>
          <p:sp>
            <p:nvSpPr>
              <p:cNvPr id="99" name="Freeform: Shape 98">
                <a:extLst>
                  <a:ext uri="{FF2B5EF4-FFF2-40B4-BE49-F238E27FC236}">
                    <a16:creationId xmlns:a16="http://schemas.microsoft.com/office/drawing/2014/main" id="{AF2C426B-F457-4CD5-89C0-D22FF82049E3}"/>
                  </a:ext>
                </a:extLst>
              </p:cNvPr>
              <p:cNvSpPr/>
              <p:nvPr/>
            </p:nvSpPr>
            <p:spPr>
              <a:xfrm>
                <a:off x="2827687" y="2458076"/>
                <a:ext cx="496258" cy="313426"/>
              </a:xfrm>
              <a:custGeom>
                <a:avLst/>
                <a:gdLst>
                  <a:gd name="connsiteX0" fmla="*/ 202936 w 361950"/>
                  <a:gd name="connsiteY0" fmla="*/ 69482 h 228600"/>
                  <a:gd name="connsiteX1" fmla="*/ 345771 w 361950"/>
                  <a:gd name="connsiteY1" fmla="*/ 185924 h 228600"/>
                  <a:gd name="connsiteX2" fmla="*/ 162869 w 361950"/>
                  <a:gd name="connsiteY2" fmla="*/ 163401 h 228600"/>
                  <a:gd name="connsiteX3" fmla="*/ 20034 w 361950"/>
                  <a:gd name="connsiteY3" fmla="*/ 46959 h 228600"/>
                  <a:gd name="connsiteX4" fmla="*/ 202936 w 361950"/>
                  <a:gd name="connsiteY4" fmla="*/ 69482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202936" y="69482"/>
                    </a:moveTo>
                    <a:cubicBezTo>
                      <a:pt x="292886" y="107856"/>
                      <a:pt x="356835" y="159989"/>
                      <a:pt x="345771" y="185924"/>
                    </a:cubicBezTo>
                    <a:cubicBezTo>
                      <a:pt x="334707" y="211859"/>
                      <a:pt x="252819" y="201775"/>
                      <a:pt x="162869" y="163401"/>
                    </a:cubicBezTo>
                    <a:cubicBezTo>
                      <a:pt x="72919" y="125027"/>
                      <a:pt x="8969" y="72895"/>
                      <a:pt x="20034" y="46959"/>
                    </a:cubicBezTo>
                    <a:cubicBezTo>
                      <a:pt x="31098" y="21024"/>
                      <a:pt x="112986" y="31108"/>
                      <a:pt x="202936" y="69482"/>
                    </a:cubicBezTo>
                    <a:close/>
                  </a:path>
                </a:pathLst>
              </a:custGeom>
              <a:noFill/>
              <a:ln w="12700" cap="flat">
                <a:solidFill>
                  <a:srgbClr val="C00000"/>
                </a:solidFill>
                <a:prstDash val="solid"/>
                <a:miter/>
              </a:ln>
            </p:spPr>
            <p:txBody>
              <a:bodyPr rtlCol="0" anchor="ctr"/>
              <a:lstStyle/>
              <a:p>
                <a:endParaRPr lang="en-GB" sz="1400"/>
              </a:p>
            </p:txBody>
          </p:sp>
          <p:sp>
            <p:nvSpPr>
              <p:cNvPr id="100" name="Freeform: Shape 99">
                <a:extLst>
                  <a:ext uri="{FF2B5EF4-FFF2-40B4-BE49-F238E27FC236}">
                    <a16:creationId xmlns:a16="http://schemas.microsoft.com/office/drawing/2014/main" id="{8B188E14-48BE-4844-86A0-E979BF01D1D8}"/>
                  </a:ext>
                </a:extLst>
              </p:cNvPr>
              <p:cNvSpPr/>
              <p:nvPr/>
            </p:nvSpPr>
            <p:spPr>
              <a:xfrm>
                <a:off x="2827744" y="2458188"/>
                <a:ext cx="496258" cy="313426"/>
              </a:xfrm>
              <a:custGeom>
                <a:avLst/>
                <a:gdLst>
                  <a:gd name="connsiteX0" fmla="*/ 345771 w 361950"/>
                  <a:gd name="connsiteY0" fmla="*/ 46959 h 228600"/>
                  <a:gd name="connsiteX1" fmla="*/ 202936 w 361950"/>
                  <a:gd name="connsiteY1" fmla="*/ 163401 h 228600"/>
                  <a:gd name="connsiteX2" fmla="*/ 20034 w 361950"/>
                  <a:gd name="connsiteY2" fmla="*/ 185924 h 228600"/>
                  <a:gd name="connsiteX3" fmla="*/ 162869 w 361950"/>
                  <a:gd name="connsiteY3" fmla="*/ 69482 h 228600"/>
                  <a:gd name="connsiteX4" fmla="*/ 345771 w 361950"/>
                  <a:gd name="connsiteY4" fmla="*/ 4695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28600">
                    <a:moveTo>
                      <a:pt x="345771" y="46959"/>
                    </a:moveTo>
                    <a:cubicBezTo>
                      <a:pt x="356835" y="72894"/>
                      <a:pt x="292886" y="125027"/>
                      <a:pt x="202936" y="163401"/>
                    </a:cubicBezTo>
                    <a:cubicBezTo>
                      <a:pt x="112986" y="201775"/>
                      <a:pt x="31098" y="211859"/>
                      <a:pt x="20034" y="185924"/>
                    </a:cubicBezTo>
                    <a:cubicBezTo>
                      <a:pt x="8969" y="159989"/>
                      <a:pt x="72919" y="107856"/>
                      <a:pt x="162869" y="69482"/>
                    </a:cubicBezTo>
                    <a:cubicBezTo>
                      <a:pt x="252819" y="31108"/>
                      <a:pt x="334707" y="21025"/>
                      <a:pt x="345771" y="46959"/>
                    </a:cubicBezTo>
                    <a:close/>
                  </a:path>
                </a:pathLst>
              </a:custGeom>
              <a:noFill/>
              <a:ln w="12700" cap="flat">
                <a:solidFill>
                  <a:srgbClr val="C00000"/>
                </a:solidFill>
                <a:prstDash val="solid"/>
                <a:miter/>
              </a:ln>
            </p:spPr>
            <p:txBody>
              <a:bodyPr rtlCol="0" anchor="ctr"/>
              <a:lstStyle/>
              <a:p>
                <a:endParaRPr lang="en-GB" sz="1400"/>
              </a:p>
            </p:txBody>
          </p:sp>
          <p:sp>
            <p:nvSpPr>
              <p:cNvPr id="101" name="Freeform: Shape 100">
                <a:extLst>
                  <a:ext uri="{FF2B5EF4-FFF2-40B4-BE49-F238E27FC236}">
                    <a16:creationId xmlns:a16="http://schemas.microsoft.com/office/drawing/2014/main" id="{C9148FA6-E0FD-4277-B810-E49A7A31C49A}"/>
                  </a:ext>
                </a:extLst>
              </p:cNvPr>
              <p:cNvSpPr/>
              <p:nvPr/>
            </p:nvSpPr>
            <p:spPr>
              <a:xfrm>
                <a:off x="3047173" y="2586469"/>
                <a:ext cx="52238" cy="52238"/>
              </a:xfrm>
              <a:custGeom>
                <a:avLst/>
                <a:gdLst>
                  <a:gd name="connsiteX0" fmla="*/ 45720 w 38100"/>
                  <a:gd name="connsiteY0" fmla="*/ 22860 h 38100"/>
                  <a:gd name="connsiteX1" fmla="*/ 22860 w 38100"/>
                  <a:gd name="connsiteY1" fmla="*/ 45720 h 38100"/>
                  <a:gd name="connsiteX2" fmla="*/ 0 w 38100"/>
                  <a:gd name="connsiteY2" fmla="*/ 22860 h 38100"/>
                  <a:gd name="connsiteX3" fmla="*/ 22860 w 38100"/>
                  <a:gd name="connsiteY3" fmla="*/ 0 h 38100"/>
                  <a:gd name="connsiteX4" fmla="*/ 45720 w 38100"/>
                  <a:gd name="connsiteY4" fmla="*/ 2286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5720" y="22860"/>
                    </a:moveTo>
                    <a:cubicBezTo>
                      <a:pt x="45720" y="35485"/>
                      <a:pt x="35485" y="45720"/>
                      <a:pt x="22860" y="45720"/>
                    </a:cubicBezTo>
                    <a:cubicBezTo>
                      <a:pt x="10235" y="45720"/>
                      <a:pt x="0" y="35485"/>
                      <a:pt x="0" y="22860"/>
                    </a:cubicBezTo>
                    <a:cubicBezTo>
                      <a:pt x="0" y="10235"/>
                      <a:pt x="10235" y="0"/>
                      <a:pt x="22860" y="0"/>
                    </a:cubicBezTo>
                    <a:cubicBezTo>
                      <a:pt x="35485" y="0"/>
                      <a:pt x="45720" y="10235"/>
                      <a:pt x="45720" y="22860"/>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2" name="Freeform: Shape 101">
                <a:extLst>
                  <a:ext uri="{FF2B5EF4-FFF2-40B4-BE49-F238E27FC236}">
                    <a16:creationId xmlns:a16="http://schemas.microsoft.com/office/drawing/2014/main" id="{C4770AAE-2475-4468-908A-EDC3771CE7C7}"/>
                  </a:ext>
                </a:extLst>
              </p:cNvPr>
              <p:cNvSpPr/>
              <p:nvPr/>
            </p:nvSpPr>
            <p:spPr>
              <a:xfrm>
                <a:off x="2930421" y="249048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3" name="Freeform: Shape 102">
                <a:extLst>
                  <a:ext uri="{FF2B5EF4-FFF2-40B4-BE49-F238E27FC236}">
                    <a16:creationId xmlns:a16="http://schemas.microsoft.com/office/drawing/2014/main" id="{D0E1396B-9E39-4584-B949-F68BA7E72539}"/>
                  </a:ext>
                </a:extLst>
              </p:cNvPr>
              <p:cNvSpPr/>
              <p:nvPr/>
            </p:nvSpPr>
            <p:spPr>
              <a:xfrm>
                <a:off x="3250508" y="2570276"/>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sp>
            <p:nvSpPr>
              <p:cNvPr id="104" name="Freeform: Shape 103">
                <a:extLst>
                  <a:ext uri="{FF2B5EF4-FFF2-40B4-BE49-F238E27FC236}">
                    <a16:creationId xmlns:a16="http://schemas.microsoft.com/office/drawing/2014/main" id="{C48441FC-07C1-4924-B33E-A0253EC16831}"/>
                  </a:ext>
                </a:extLst>
              </p:cNvPr>
              <p:cNvSpPr/>
              <p:nvPr/>
            </p:nvSpPr>
            <p:spPr>
              <a:xfrm>
                <a:off x="3102675" y="2800514"/>
                <a:ext cx="26119" cy="26119"/>
              </a:xfrm>
              <a:custGeom>
                <a:avLst/>
                <a:gdLst>
                  <a:gd name="connsiteX0" fmla="*/ 23622 w 19050"/>
                  <a:gd name="connsiteY0" fmla="*/ 11811 h 19050"/>
                  <a:gd name="connsiteX1" fmla="*/ 11811 w 19050"/>
                  <a:gd name="connsiteY1" fmla="*/ 23622 h 19050"/>
                  <a:gd name="connsiteX2" fmla="*/ 0 w 19050"/>
                  <a:gd name="connsiteY2" fmla="*/ 11811 h 19050"/>
                  <a:gd name="connsiteX3" fmla="*/ 11811 w 19050"/>
                  <a:gd name="connsiteY3" fmla="*/ 0 h 19050"/>
                  <a:gd name="connsiteX4" fmla="*/ 23622 w 19050"/>
                  <a:gd name="connsiteY4" fmla="*/ 11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3622" y="11811"/>
                    </a:moveTo>
                    <a:cubicBezTo>
                      <a:pt x="23622" y="18334"/>
                      <a:pt x="18334" y="23622"/>
                      <a:pt x="11811" y="23622"/>
                    </a:cubicBezTo>
                    <a:cubicBezTo>
                      <a:pt x="5288" y="23622"/>
                      <a:pt x="0" y="18334"/>
                      <a:pt x="0" y="11811"/>
                    </a:cubicBezTo>
                    <a:cubicBezTo>
                      <a:pt x="0" y="5288"/>
                      <a:pt x="5288" y="0"/>
                      <a:pt x="11811" y="0"/>
                    </a:cubicBezTo>
                    <a:cubicBezTo>
                      <a:pt x="18334" y="0"/>
                      <a:pt x="23622" y="5288"/>
                      <a:pt x="23622" y="11811"/>
                    </a:cubicBezTo>
                    <a:close/>
                  </a:path>
                </a:pathLst>
              </a:custGeom>
              <a:solidFill>
                <a:srgbClr val="C00000"/>
              </a:solidFill>
              <a:ln w="12700" cap="flat">
                <a:solidFill>
                  <a:srgbClr val="C00000"/>
                </a:solidFill>
                <a:prstDash val="solid"/>
                <a:miter/>
              </a:ln>
            </p:spPr>
            <p:txBody>
              <a:bodyPr rtlCol="0" anchor="ctr"/>
              <a:lstStyle/>
              <a:p>
                <a:endParaRPr lang="en-GB" sz="1400"/>
              </a:p>
            </p:txBody>
          </p:sp>
        </p:grpSp>
        <p:grpSp>
          <p:nvGrpSpPr>
            <p:cNvPr id="81" name="Group 80">
              <a:extLst>
                <a:ext uri="{FF2B5EF4-FFF2-40B4-BE49-F238E27FC236}">
                  <a16:creationId xmlns:a16="http://schemas.microsoft.com/office/drawing/2014/main" id="{35C32AD5-CD9E-412B-B760-796FB9C4CCA0}"/>
                </a:ext>
              </a:extLst>
            </p:cNvPr>
            <p:cNvGrpSpPr/>
            <p:nvPr/>
          </p:nvGrpSpPr>
          <p:grpSpPr>
            <a:xfrm>
              <a:off x="2210011" y="4418077"/>
              <a:ext cx="248640" cy="459485"/>
              <a:chOff x="6265015" y="5709762"/>
              <a:chExt cx="261189" cy="482675"/>
            </a:xfrm>
          </p:grpSpPr>
          <p:sp>
            <p:nvSpPr>
              <p:cNvPr id="94" name="Freeform: Shape 93">
                <a:extLst>
                  <a:ext uri="{FF2B5EF4-FFF2-40B4-BE49-F238E27FC236}">
                    <a16:creationId xmlns:a16="http://schemas.microsoft.com/office/drawing/2014/main" id="{46CE5A98-0B44-4BF2-B1ED-DEDD8E92883F}"/>
                  </a:ext>
                </a:extLst>
              </p:cNvPr>
              <p:cNvSpPr/>
              <p:nvPr/>
            </p:nvSpPr>
            <p:spPr>
              <a:xfrm>
                <a:off x="6265015" y="5709762"/>
                <a:ext cx="261189" cy="352604"/>
              </a:xfrm>
              <a:custGeom>
                <a:avLst/>
                <a:gdLst>
                  <a:gd name="connsiteX0" fmla="*/ 192024 w 190500"/>
                  <a:gd name="connsiteY0" fmla="*/ 95917 h 257175"/>
                  <a:gd name="connsiteX1" fmla="*/ 188214 w 190500"/>
                  <a:gd name="connsiteY1" fmla="*/ 122682 h 257175"/>
                  <a:gd name="connsiteX2" fmla="*/ 187643 w 190500"/>
                  <a:gd name="connsiteY2" fmla="*/ 124492 h 257175"/>
                  <a:gd name="connsiteX3" fmla="*/ 180118 w 190500"/>
                  <a:gd name="connsiteY3" fmla="*/ 142208 h 257175"/>
                  <a:gd name="connsiteX4" fmla="*/ 144780 w 190500"/>
                  <a:gd name="connsiteY4" fmla="*/ 261747 h 257175"/>
                  <a:gd name="connsiteX5" fmla="*/ 47339 w 190500"/>
                  <a:gd name="connsiteY5" fmla="*/ 261747 h 257175"/>
                  <a:gd name="connsiteX6" fmla="*/ 12192 w 190500"/>
                  <a:gd name="connsiteY6" fmla="*/ 142780 h 257175"/>
                  <a:gd name="connsiteX7" fmla="*/ 4191 w 190500"/>
                  <a:gd name="connsiteY7" fmla="*/ 123825 h 257175"/>
                  <a:gd name="connsiteX8" fmla="*/ 3810 w 190500"/>
                  <a:gd name="connsiteY8" fmla="*/ 122777 h 257175"/>
                  <a:gd name="connsiteX9" fmla="*/ 0 w 190500"/>
                  <a:gd name="connsiteY9" fmla="*/ 96012 h 257175"/>
                  <a:gd name="connsiteX10" fmla="*/ 96012 w 190500"/>
                  <a:gd name="connsiteY10" fmla="*/ 0 h 257175"/>
                  <a:gd name="connsiteX11" fmla="*/ 192024 w 190500"/>
                  <a:gd name="connsiteY11" fmla="*/ 95917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500" h="257175">
                    <a:moveTo>
                      <a:pt x="192024" y="95917"/>
                    </a:moveTo>
                    <a:cubicBezTo>
                      <a:pt x="192024" y="105251"/>
                      <a:pt x="190691" y="114205"/>
                      <a:pt x="188214" y="122682"/>
                    </a:cubicBezTo>
                    <a:cubicBezTo>
                      <a:pt x="188024" y="123254"/>
                      <a:pt x="187833" y="123921"/>
                      <a:pt x="187643" y="124492"/>
                    </a:cubicBezTo>
                    <a:cubicBezTo>
                      <a:pt x="187643" y="124492"/>
                      <a:pt x="182594" y="136017"/>
                      <a:pt x="180118" y="142208"/>
                    </a:cubicBezTo>
                    <a:cubicBezTo>
                      <a:pt x="159734" y="193834"/>
                      <a:pt x="144780" y="261747"/>
                      <a:pt x="144780" y="261747"/>
                    </a:cubicBezTo>
                    <a:lnTo>
                      <a:pt x="47339" y="261747"/>
                    </a:lnTo>
                    <a:cubicBezTo>
                      <a:pt x="47339" y="261747"/>
                      <a:pt x="32480" y="194310"/>
                      <a:pt x="12192" y="142780"/>
                    </a:cubicBezTo>
                    <a:cubicBezTo>
                      <a:pt x="9525" y="136112"/>
                      <a:pt x="6858" y="129731"/>
                      <a:pt x="4191" y="123825"/>
                    </a:cubicBezTo>
                    <a:cubicBezTo>
                      <a:pt x="4001" y="123539"/>
                      <a:pt x="3905" y="123158"/>
                      <a:pt x="3810" y="122777"/>
                    </a:cubicBezTo>
                    <a:cubicBezTo>
                      <a:pt x="1334" y="114300"/>
                      <a:pt x="0" y="105347"/>
                      <a:pt x="0" y="96012"/>
                    </a:cubicBezTo>
                    <a:cubicBezTo>
                      <a:pt x="0" y="42958"/>
                      <a:pt x="43053" y="0"/>
                      <a:pt x="96012" y="0"/>
                    </a:cubicBezTo>
                    <a:cubicBezTo>
                      <a:pt x="149066" y="-95"/>
                      <a:pt x="192024" y="42863"/>
                      <a:pt x="192024" y="95917"/>
                    </a:cubicBezTo>
                    <a:close/>
                  </a:path>
                </a:pathLst>
              </a:custGeom>
              <a:noFill/>
              <a:ln w="12700" cap="flat">
                <a:solidFill>
                  <a:srgbClr val="C00000"/>
                </a:solidFill>
                <a:prstDash val="solid"/>
                <a:round/>
              </a:ln>
            </p:spPr>
            <p:txBody>
              <a:bodyPr rtlCol="0" anchor="ctr"/>
              <a:lstStyle/>
              <a:p>
                <a:endParaRPr lang="en-GB" sz="1400"/>
              </a:p>
            </p:txBody>
          </p:sp>
          <p:sp>
            <p:nvSpPr>
              <p:cNvPr id="95" name="Freeform: Shape 94">
                <a:extLst>
                  <a:ext uri="{FF2B5EF4-FFF2-40B4-BE49-F238E27FC236}">
                    <a16:creationId xmlns:a16="http://schemas.microsoft.com/office/drawing/2014/main" id="{C53F6A60-248B-4016-BD80-770BCEC65554}"/>
                  </a:ext>
                </a:extLst>
              </p:cNvPr>
              <p:cNvSpPr/>
              <p:nvPr/>
            </p:nvSpPr>
            <p:spPr>
              <a:xfrm>
                <a:off x="6329920" y="6102851"/>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sz="1400"/>
              </a:p>
            </p:txBody>
          </p:sp>
          <p:sp>
            <p:nvSpPr>
              <p:cNvPr id="96" name="Freeform: Shape 95">
                <a:extLst>
                  <a:ext uri="{FF2B5EF4-FFF2-40B4-BE49-F238E27FC236}">
                    <a16:creationId xmlns:a16="http://schemas.microsoft.com/office/drawing/2014/main" id="{F9A78B6F-EAB0-405A-8B66-F5F3D5659939}"/>
                  </a:ext>
                </a:extLst>
              </p:cNvPr>
              <p:cNvSpPr/>
              <p:nvPr/>
            </p:nvSpPr>
            <p:spPr>
              <a:xfrm>
                <a:off x="6329790" y="6141115"/>
                <a:ext cx="130594" cy="13059"/>
              </a:xfrm>
              <a:custGeom>
                <a:avLst/>
                <a:gdLst>
                  <a:gd name="connsiteX0" fmla="*/ 0 w 95250"/>
                  <a:gd name="connsiteY0" fmla="*/ 0 h 0"/>
                  <a:gd name="connsiteX1" fmla="*/ 97536 w 95250"/>
                  <a:gd name="connsiteY1" fmla="*/ 0 h 0"/>
                </a:gdLst>
                <a:ahLst/>
                <a:cxnLst>
                  <a:cxn ang="0">
                    <a:pos x="connsiteX0" y="connsiteY0"/>
                  </a:cxn>
                  <a:cxn ang="0">
                    <a:pos x="connsiteX1" y="connsiteY1"/>
                  </a:cxn>
                </a:cxnLst>
                <a:rect l="l" t="t" r="r" b="b"/>
                <a:pathLst>
                  <a:path w="95250">
                    <a:moveTo>
                      <a:pt x="0" y="0"/>
                    </a:moveTo>
                    <a:lnTo>
                      <a:pt x="97536" y="0"/>
                    </a:lnTo>
                  </a:path>
                </a:pathLst>
              </a:custGeom>
              <a:ln w="12700" cap="rnd">
                <a:solidFill>
                  <a:srgbClr val="C00000"/>
                </a:solidFill>
                <a:prstDash val="solid"/>
                <a:round/>
              </a:ln>
            </p:spPr>
            <p:txBody>
              <a:bodyPr rtlCol="0" anchor="ctr"/>
              <a:lstStyle/>
              <a:p>
                <a:endParaRPr lang="en-GB" sz="1400"/>
              </a:p>
            </p:txBody>
          </p:sp>
          <p:sp>
            <p:nvSpPr>
              <p:cNvPr id="97" name="Freeform: Shape 96">
                <a:extLst>
                  <a:ext uri="{FF2B5EF4-FFF2-40B4-BE49-F238E27FC236}">
                    <a16:creationId xmlns:a16="http://schemas.microsoft.com/office/drawing/2014/main" id="{E9C2F845-621E-4DE9-947E-54D829CE0510}"/>
                  </a:ext>
                </a:extLst>
              </p:cNvPr>
              <p:cNvSpPr/>
              <p:nvPr/>
            </p:nvSpPr>
            <p:spPr>
              <a:xfrm>
                <a:off x="6367139" y="6179378"/>
                <a:ext cx="52238" cy="13059"/>
              </a:xfrm>
              <a:custGeom>
                <a:avLst/>
                <a:gdLst>
                  <a:gd name="connsiteX0" fmla="*/ 0 w 38100"/>
                  <a:gd name="connsiteY0" fmla="*/ 0 h 0"/>
                  <a:gd name="connsiteX1" fmla="*/ 42958 w 38100"/>
                  <a:gd name="connsiteY1" fmla="*/ 0 h 0"/>
                </a:gdLst>
                <a:ahLst/>
                <a:cxnLst>
                  <a:cxn ang="0">
                    <a:pos x="connsiteX0" y="connsiteY0"/>
                  </a:cxn>
                  <a:cxn ang="0">
                    <a:pos x="connsiteX1" y="connsiteY1"/>
                  </a:cxn>
                </a:cxnLst>
                <a:rect l="l" t="t" r="r" b="b"/>
                <a:pathLst>
                  <a:path w="38100">
                    <a:moveTo>
                      <a:pt x="0" y="0"/>
                    </a:moveTo>
                    <a:lnTo>
                      <a:pt x="42958" y="0"/>
                    </a:lnTo>
                  </a:path>
                </a:pathLst>
              </a:custGeom>
              <a:ln w="12700" cap="rnd">
                <a:solidFill>
                  <a:srgbClr val="C00000"/>
                </a:solidFill>
                <a:prstDash val="solid"/>
                <a:round/>
              </a:ln>
            </p:spPr>
            <p:txBody>
              <a:bodyPr rtlCol="0" anchor="ctr"/>
              <a:lstStyle/>
              <a:p>
                <a:endParaRPr lang="en-GB" sz="1400"/>
              </a:p>
            </p:txBody>
          </p:sp>
        </p:grpSp>
        <p:grpSp>
          <p:nvGrpSpPr>
            <p:cNvPr id="82" name="Group 81">
              <a:extLst>
                <a:ext uri="{FF2B5EF4-FFF2-40B4-BE49-F238E27FC236}">
                  <a16:creationId xmlns:a16="http://schemas.microsoft.com/office/drawing/2014/main" id="{03831F53-21F7-4F5D-AE6C-8F46A746097A}"/>
                </a:ext>
              </a:extLst>
            </p:cNvPr>
            <p:cNvGrpSpPr/>
            <p:nvPr/>
          </p:nvGrpSpPr>
          <p:grpSpPr>
            <a:xfrm>
              <a:off x="3585215" y="4481362"/>
              <a:ext cx="419609" cy="415995"/>
              <a:chOff x="6443026" y="2417970"/>
              <a:chExt cx="440787" cy="436990"/>
            </a:xfrm>
          </p:grpSpPr>
          <p:sp>
            <p:nvSpPr>
              <p:cNvPr id="88" name="Freeform: Shape 87">
                <a:extLst>
                  <a:ext uri="{FF2B5EF4-FFF2-40B4-BE49-F238E27FC236}">
                    <a16:creationId xmlns:a16="http://schemas.microsoft.com/office/drawing/2014/main" id="{A0EB73AE-6E13-4581-9972-703057CA3420}"/>
                  </a:ext>
                </a:extLst>
              </p:cNvPr>
              <p:cNvSpPr/>
              <p:nvPr/>
            </p:nvSpPr>
            <p:spPr>
              <a:xfrm>
                <a:off x="6443026" y="2417970"/>
                <a:ext cx="65476" cy="65476"/>
              </a:xfrm>
              <a:custGeom>
                <a:avLst/>
                <a:gdLst>
                  <a:gd name="connsiteX0" fmla="*/ 0 w 65476"/>
                  <a:gd name="connsiteY0" fmla="*/ 70715 h 65476"/>
                  <a:gd name="connsiteX1" fmla="*/ 0 w 65476"/>
                  <a:gd name="connsiteY1" fmla="*/ 0 h 65476"/>
                  <a:gd name="connsiteX2" fmla="*/ 68226 w 65476"/>
                  <a:gd name="connsiteY2" fmla="*/ 0 h 65476"/>
                </a:gdLst>
                <a:ahLst/>
                <a:cxnLst>
                  <a:cxn ang="0">
                    <a:pos x="connsiteX0" y="connsiteY0"/>
                  </a:cxn>
                  <a:cxn ang="0">
                    <a:pos x="connsiteX1" y="connsiteY1"/>
                  </a:cxn>
                  <a:cxn ang="0">
                    <a:pos x="connsiteX2" y="connsiteY2"/>
                  </a:cxn>
                </a:cxnLst>
                <a:rect l="l" t="t" r="r" b="b"/>
                <a:pathLst>
                  <a:path w="65476" h="65476">
                    <a:moveTo>
                      <a:pt x="0" y="70715"/>
                    </a:moveTo>
                    <a:lnTo>
                      <a:pt x="0" y="0"/>
                    </a:lnTo>
                    <a:lnTo>
                      <a:pt x="68226" y="0"/>
                    </a:lnTo>
                  </a:path>
                </a:pathLst>
              </a:custGeom>
              <a:noFill/>
              <a:ln w="12700" cap="flat">
                <a:solidFill>
                  <a:srgbClr val="C00000"/>
                </a:solidFill>
                <a:prstDash val="solid"/>
                <a:round/>
              </a:ln>
            </p:spPr>
            <p:txBody>
              <a:bodyPr rtlCol="0" anchor="ctr"/>
              <a:lstStyle/>
              <a:p>
                <a:endParaRPr lang="en-GB" sz="1400"/>
              </a:p>
            </p:txBody>
          </p:sp>
          <p:sp>
            <p:nvSpPr>
              <p:cNvPr id="89" name="Freeform: Shape 88">
                <a:extLst>
                  <a:ext uri="{FF2B5EF4-FFF2-40B4-BE49-F238E27FC236}">
                    <a16:creationId xmlns:a16="http://schemas.microsoft.com/office/drawing/2014/main" id="{B87CE7BB-59E9-452D-8E22-A173D3D96A09}"/>
                  </a:ext>
                </a:extLst>
              </p:cNvPr>
              <p:cNvSpPr/>
              <p:nvPr/>
            </p:nvSpPr>
            <p:spPr>
              <a:xfrm>
                <a:off x="6815849" y="2417970"/>
                <a:ext cx="65476" cy="65476"/>
              </a:xfrm>
              <a:custGeom>
                <a:avLst/>
                <a:gdLst>
                  <a:gd name="connsiteX0" fmla="*/ 0 w 65476"/>
                  <a:gd name="connsiteY0" fmla="*/ 0 h 65476"/>
                  <a:gd name="connsiteX1" fmla="*/ 70846 w 65476"/>
                  <a:gd name="connsiteY1" fmla="*/ 0 h 65476"/>
                  <a:gd name="connsiteX2" fmla="*/ 70846 w 65476"/>
                  <a:gd name="connsiteY2" fmla="*/ 68226 h 65476"/>
                </a:gdLst>
                <a:ahLst/>
                <a:cxnLst>
                  <a:cxn ang="0">
                    <a:pos x="connsiteX0" y="connsiteY0"/>
                  </a:cxn>
                  <a:cxn ang="0">
                    <a:pos x="connsiteX1" y="connsiteY1"/>
                  </a:cxn>
                  <a:cxn ang="0">
                    <a:pos x="connsiteX2" y="connsiteY2"/>
                  </a:cxn>
                </a:cxnLst>
                <a:rect l="l" t="t" r="r" b="b"/>
                <a:pathLst>
                  <a:path w="65476" h="65476">
                    <a:moveTo>
                      <a:pt x="0" y="0"/>
                    </a:moveTo>
                    <a:lnTo>
                      <a:pt x="70846" y="0"/>
                    </a:lnTo>
                    <a:lnTo>
                      <a:pt x="70846" y="68226"/>
                    </a:lnTo>
                  </a:path>
                </a:pathLst>
              </a:custGeom>
              <a:noFill/>
              <a:ln w="12700" cap="flat">
                <a:solidFill>
                  <a:srgbClr val="C00000"/>
                </a:solidFill>
                <a:prstDash val="solid"/>
                <a:round/>
              </a:ln>
            </p:spPr>
            <p:txBody>
              <a:bodyPr rtlCol="0" anchor="ctr"/>
              <a:lstStyle/>
              <a:p>
                <a:endParaRPr lang="en-GB" sz="1400"/>
              </a:p>
            </p:txBody>
          </p:sp>
          <p:sp>
            <p:nvSpPr>
              <p:cNvPr id="90" name="Freeform: Shape 89">
                <a:extLst>
                  <a:ext uri="{FF2B5EF4-FFF2-40B4-BE49-F238E27FC236}">
                    <a16:creationId xmlns:a16="http://schemas.microsoft.com/office/drawing/2014/main" id="{90EAB678-C2C3-4EB4-A363-8654E86896C5}"/>
                  </a:ext>
                </a:extLst>
              </p:cNvPr>
              <p:cNvSpPr/>
              <p:nvPr/>
            </p:nvSpPr>
            <p:spPr>
              <a:xfrm>
                <a:off x="6818337" y="2786996"/>
                <a:ext cx="65476" cy="65476"/>
              </a:xfrm>
              <a:custGeom>
                <a:avLst/>
                <a:gdLst>
                  <a:gd name="connsiteX0" fmla="*/ 68357 w 65476"/>
                  <a:gd name="connsiteY0" fmla="*/ 0 h 65476"/>
                  <a:gd name="connsiteX1" fmla="*/ 68357 w 65476"/>
                  <a:gd name="connsiteY1" fmla="*/ 70715 h 65476"/>
                  <a:gd name="connsiteX2" fmla="*/ 0 w 65476"/>
                  <a:gd name="connsiteY2" fmla="*/ 70715 h 65476"/>
                </a:gdLst>
                <a:ahLst/>
                <a:cxnLst>
                  <a:cxn ang="0">
                    <a:pos x="connsiteX0" y="connsiteY0"/>
                  </a:cxn>
                  <a:cxn ang="0">
                    <a:pos x="connsiteX1" y="connsiteY1"/>
                  </a:cxn>
                  <a:cxn ang="0">
                    <a:pos x="connsiteX2" y="connsiteY2"/>
                  </a:cxn>
                </a:cxnLst>
                <a:rect l="l" t="t" r="r" b="b"/>
                <a:pathLst>
                  <a:path w="65476" h="65476">
                    <a:moveTo>
                      <a:pt x="68357" y="0"/>
                    </a:moveTo>
                    <a:lnTo>
                      <a:pt x="68357" y="70715"/>
                    </a:lnTo>
                    <a:lnTo>
                      <a:pt x="0" y="70715"/>
                    </a:lnTo>
                  </a:path>
                </a:pathLst>
              </a:custGeom>
              <a:noFill/>
              <a:ln w="12700" cap="flat">
                <a:solidFill>
                  <a:srgbClr val="C00000"/>
                </a:solidFill>
                <a:prstDash val="solid"/>
                <a:round/>
              </a:ln>
            </p:spPr>
            <p:txBody>
              <a:bodyPr rtlCol="0" anchor="ctr"/>
              <a:lstStyle/>
              <a:p>
                <a:endParaRPr lang="en-GB" sz="1400"/>
              </a:p>
            </p:txBody>
          </p:sp>
          <p:sp>
            <p:nvSpPr>
              <p:cNvPr id="91" name="Freeform: Shape 90">
                <a:extLst>
                  <a:ext uri="{FF2B5EF4-FFF2-40B4-BE49-F238E27FC236}">
                    <a16:creationId xmlns:a16="http://schemas.microsoft.com/office/drawing/2014/main" id="{47AB3B5A-4C24-4DAD-AD74-F6CFF5A10981}"/>
                  </a:ext>
                </a:extLst>
              </p:cNvPr>
              <p:cNvSpPr/>
              <p:nvPr/>
            </p:nvSpPr>
            <p:spPr>
              <a:xfrm>
                <a:off x="6443026" y="2789484"/>
                <a:ext cx="65476" cy="65476"/>
              </a:xfrm>
              <a:custGeom>
                <a:avLst/>
                <a:gdLst>
                  <a:gd name="connsiteX0" fmla="*/ 70846 w 65476"/>
                  <a:gd name="connsiteY0" fmla="*/ 68226 h 65476"/>
                  <a:gd name="connsiteX1" fmla="*/ 0 w 65476"/>
                  <a:gd name="connsiteY1" fmla="*/ 68226 h 65476"/>
                  <a:gd name="connsiteX2" fmla="*/ 0 w 65476"/>
                  <a:gd name="connsiteY2" fmla="*/ 0 h 65476"/>
                </a:gdLst>
                <a:ahLst/>
                <a:cxnLst>
                  <a:cxn ang="0">
                    <a:pos x="connsiteX0" y="connsiteY0"/>
                  </a:cxn>
                  <a:cxn ang="0">
                    <a:pos x="connsiteX1" y="connsiteY1"/>
                  </a:cxn>
                  <a:cxn ang="0">
                    <a:pos x="connsiteX2" y="connsiteY2"/>
                  </a:cxn>
                </a:cxnLst>
                <a:rect l="l" t="t" r="r" b="b"/>
                <a:pathLst>
                  <a:path w="65476" h="65476">
                    <a:moveTo>
                      <a:pt x="70846" y="68226"/>
                    </a:moveTo>
                    <a:lnTo>
                      <a:pt x="0" y="68226"/>
                    </a:lnTo>
                    <a:lnTo>
                      <a:pt x="0" y="0"/>
                    </a:lnTo>
                  </a:path>
                </a:pathLst>
              </a:custGeom>
              <a:noFill/>
              <a:ln w="12700" cap="flat">
                <a:solidFill>
                  <a:srgbClr val="C00000"/>
                </a:solidFill>
                <a:prstDash val="solid"/>
                <a:round/>
              </a:ln>
            </p:spPr>
            <p:txBody>
              <a:bodyPr rtlCol="0" anchor="ctr"/>
              <a:lstStyle/>
              <a:p>
                <a:endParaRPr lang="en-GB" sz="1400"/>
              </a:p>
            </p:txBody>
          </p:sp>
          <p:sp>
            <p:nvSpPr>
              <p:cNvPr id="92" name="Freeform: Shape 91">
                <a:extLst>
                  <a:ext uri="{FF2B5EF4-FFF2-40B4-BE49-F238E27FC236}">
                    <a16:creationId xmlns:a16="http://schemas.microsoft.com/office/drawing/2014/main" id="{CA9FE649-F498-4F6D-8B32-25BCBC726030}"/>
                  </a:ext>
                </a:extLst>
              </p:cNvPr>
              <p:cNvSpPr/>
              <p:nvPr/>
            </p:nvSpPr>
            <p:spPr>
              <a:xfrm>
                <a:off x="6554205" y="2635352"/>
                <a:ext cx="209525" cy="13095"/>
              </a:xfrm>
              <a:custGeom>
                <a:avLst/>
                <a:gdLst>
                  <a:gd name="connsiteX0" fmla="*/ 0 w 209524"/>
                  <a:gd name="connsiteY0" fmla="*/ 0 h 0"/>
                  <a:gd name="connsiteX1" fmla="*/ 222489 w 209524"/>
                  <a:gd name="connsiteY1" fmla="*/ 0 h 0"/>
                </a:gdLst>
                <a:ahLst/>
                <a:cxnLst>
                  <a:cxn ang="0">
                    <a:pos x="connsiteX0" y="connsiteY0"/>
                  </a:cxn>
                  <a:cxn ang="0">
                    <a:pos x="connsiteX1" y="connsiteY1"/>
                  </a:cxn>
                </a:cxnLst>
                <a:rect l="l" t="t" r="r" b="b"/>
                <a:pathLst>
                  <a:path w="209524">
                    <a:moveTo>
                      <a:pt x="0" y="0"/>
                    </a:moveTo>
                    <a:lnTo>
                      <a:pt x="222489" y="0"/>
                    </a:lnTo>
                  </a:path>
                </a:pathLst>
              </a:custGeom>
              <a:ln w="12700" cap="flat">
                <a:solidFill>
                  <a:srgbClr val="C00000"/>
                </a:solidFill>
                <a:prstDash val="solid"/>
                <a:round/>
              </a:ln>
            </p:spPr>
            <p:txBody>
              <a:bodyPr rtlCol="0" anchor="ctr"/>
              <a:lstStyle/>
              <a:p>
                <a:endParaRPr lang="en-GB" sz="1400"/>
              </a:p>
            </p:txBody>
          </p:sp>
          <p:sp>
            <p:nvSpPr>
              <p:cNvPr id="93" name="Freeform: Shape 92">
                <a:extLst>
                  <a:ext uri="{FF2B5EF4-FFF2-40B4-BE49-F238E27FC236}">
                    <a16:creationId xmlns:a16="http://schemas.microsoft.com/office/drawing/2014/main" id="{A2BD25ED-341B-4322-AD57-255EBA3A265C}"/>
                  </a:ext>
                </a:extLst>
              </p:cNvPr>
              <p:cNvSpPr/>
              <p:nvPr/>
            </p:nvSpPr>
            <p:spPr>
              <a:xfrm>
                <a:off x="6665515" y="2524173"/>
                <a:ext cx="13095" cy="209525"/>
              </a:xfrm>
              <a:custGeom>
                <a:avLst/>
                <a:gdLst>
                  <a:gd name="connsiteX0" fmla="*/ 0 w 0"/>
                  <a:gd name="connsiteY0" fmla="*/ 222358 h 209524"/>
                  <a:gd name="connsiteX1" fmla="*/ 0 w 0"/>
                  <a:gd name="connsiteY1" fmla="*/ 0 h 209524"/>
                </a:gdLst>
                <a:ahLst/>
                <a:cxnLst>
                  <a:cxn ang="0">
                    <a:pos x="connsiteX0" y="connsiteY0"/>
                  </a:cxn>
                  <a:cxn ang="0">
                    <a:pos x="connsiteX1" y="connsiteY1"/>
                  </a:cxn>
                </a:cxnLst>
                <a:rect l="l" t="t" r="r" b="b"/>
                <a:pathLst>
                  <a:path h="209524">
                    <a:moveTo>
                      <a:pt x="0" y="222358"/>
                    </a:moveTo>
                    <a:lnTo>
                      <a:pt x="0" y="0"/>
                    </a:lnTo>
                  </a:path>
                </a:pathLst>
              </a:custGeom>
              <a:ln w="12700" cap="flat">
                <a:solidFill>
                  <a:srgbClr val="C00000"/>
                </a:solidFill>
                <a:prstDash val="solid"/>
                <a:round/>
              </a:ln>
            </p:spPr>
            <p:txBody>
              <a:bodyPr rtlCol="0" anchor="ctr"/>
              <a:lstStyle/>
              <a:p>
                <a:endParaRPr lang="en-GB" sz="1400"/>
              </a:p>
            </p:txBody>
          </p:sp>
        </p:grpSp>
        <p:sp>
          <p:nvSpPr>
            <p:cNvPr id="83" name="Freeform: Shape 82">
              <a:extLst>
                <a:ext uri="{FF2B5EF4-FFF2-40B4-BE49-F238E27FC236}">
                  <a16:creationId xmlns:a16="http://schemas.microsoft.com/office/drawing/2014/main" id="{CDD690F2-09C2-4E9D-A1AE-4620A3FDEBFD}"/>
                </a:ext>
              </a:extLst>
            </p:cNvPr>
            <p:cNvSpPr/>
            <p:nvPr/>
          </p:nvSpPr>
          <p:spPr>
            <a:xfrm>
              <a:off x="5014807" y="4496663"/>
              <a:ext cx="459983" cy="385391"/>
            </a:xfrm>
            <a:custGeom>
              <a:avLst/>
              <a:gdLst>
                <a:gd name="connsiteX0" fmla="*/ 348104 w 352425"/>
                <a:gd name="connsiteY0" fmla="*/ 128975 h 295275"/>
                <a:gd name="connsiteX1" fmla="*/ 178844 w 352425"/>
                <a:gd name="connsiteY1" fmla="*/ 295472 h 295275"/>
                <a:gd name="connsiteX2" fmla="*/ 9680 w 352425"/>
                <a:gd name="connsiteY2" fmla="*/ 128975 h 295275"/>
                <a:gd name="connsiteX3" fmla="*/ 56924 w 352425"/>
                <a:gd name="connsiteY3" fmla="*/ 7817 h 295275"/>
                <a:gd name="connsiteX4" fmla="*/ 178082 w 352425"/>
                <a:gd name="connsiteY4" fmla="*/ 55061 h 295275"/>
                <a:gd name="connsiteX5" fmla="*/ 179606 w 352425"/>
                <a:gd name="connsiteY5" fmla="*/ 55061 h 295275"/>
                <a:gd name="connsiteX6" fmla="*/ 300860 w 352425"/>
                <a:gd name="connsiteY6" fmla="*/ 7817 h 295275"/>
                <a:gd name="connsiteX7" fmla="*/ 348104 w 352425"/>
                <a:gd name="connsiteY7" fmla="*/ 1289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95275">
                  <a:moveTo>
                    <a:pt x="348104" y="128975"/>
                  </a:moveTo>
                  <a:cubicBezTo>
                    <a:pt x="298478" y="219462"/>
                    <a:pt x="178844" y="295472"/>
                    <a:pt x="178844" y="295472"/>
                  </a:cubicBezTo>
                  <a:cubicBezTo>
                    <a:pt x="178844" y="295472"/>
                    <a:pt x="60734" y="219843"/>
                    <a:pt x="9680" y="128975"/>
                  </a:cubicBezTo>
                  <a:cubicBezTo>
                    <a:pt x="-15180" y="84779"/>
                    <a:pt x="10442" y="28200"/>
                    <a:pt x="56924" y="7817"/>
                  </a:cubicBezTo>
                  <a:cubicBezTo>
                    <a:pt x="103502" y="-12567"/>
                    <a:pt x="157699" y="8579"/>
                    <a:pt x="178082" y="55061"/>
                  </a:cubicBezTo>
                  <a:cubicBezTo>
                    <a:pt x="178368" y="55632"/>
                    <a:pt x="179321" y="55632"/>
                    <a:pt x="179606" y="55061"/>
                  </a:cubicBezTo>
                  <a:cubicBezTo>
                    <a:pt x="199990" y="8484"/>
                    <a:pt x="254282" y="-12662"/>
                    <a:pt x="300860" y="7817"/>
                  </a:cubicBezTo>
                  <a:cubicBezTo>
                    <a:pt x="347342" y="28200"/>
                    <a:pt x="372488" y="84493"/>
                    <a:pt x="348104" y="128975"/>
                  </a:cubicBezTo>
                  <a:close/>
                </a:path>
              </a:pathLst>
            </a:custGeom>
            <a:noFill/>
            <a:ln w="12700" cap="flat">
              <a:solidFill>
                <a:srgbClr val="C00000"/>
              </a:solidFill>
              <a:prstDash val="solid"/>
              <a:miter/>
            </a:ln>
          </p:spPr>
          <p:txBody>
            <a:bodyPr rtlCol="0" anchor="ctr"/>
            <a:lstStyle/>
            <a:p>
              <a:endParaRPr lang="en-GB" sz="1400"/>
            </a:p>
          </p:txBody>
        </p:sp>
        <p:grpSp>
          <p:nvGrpSpPr>
            <p:cNvPr id="84" name="Group 83">
              <a:extLst>
                <a:ext uri="{FF2B5EF4-FFF2-40B4-BE49-F238E27FC236}">
                  <a16:creationId xmlns:a16="http://schemas.microsoft.com/office/drawing/2014/main" id="{4CC11A2F-47A2-4D35-9FFC-432E9022D32F}"/>
                </a:ext>
              </a:extLst>
            </p:cNvPr>
            <p:cNvGrpSpPr/>
            <p:nvPr/>
          </p:nvGrpSpPr>
          <p:grpSpPr>
            <a:xfrm>
              <a:off x="6512080" y="4502784"/>
              <a:ext cx="435119" cy="383525"/>
              <a:chOff x="5055450" y="4606241"/>
              <a:chExt cx="457080" cy="402882"/>
            </a:xfrm>
          </p:grpSpPr>
          <p:sp>
            <p:nvSpPr>
              <p:cNvPr id="85" name="Freeform: Shape 84">
                <a:extLst>
                  <a:ext uri="{FF2B5EF4-FFF2-40B4-BE49-F238E27FC236}">
                    <a16:creationId xmlns:a16="http://schemas.microsoft.com/office/drawing/2014/main" id="{BD125720-44B2-4B47-9E54-87AD89B1CA52}"/>
                  </a:ext>
                </a:extLst>
              </p:cNvPr>
              <p:cNvSpPr/>
              <p:nvPr/>
            </p:nvSpPr>
            <p:spPr>
              <a:xfrm>
                <a:off x="5055450" y="4606241"/>
                <a:ext cx="457080" cy="222010"/>
              </a:xfrm>
              <a:custGeom>
                <a:avLst/>
                <a:gdLst>
                  <a:gd name="connsiteX0" fmla="*/ 0 w 333375"/>
                  <a:gd name="connsiteY0" fmla="*/ 166973 h 161925"/>
                  <a:gd name="connsiteX1" fmla="*/ 166973 w 333375"/>
                  <a:gd name="connsiteY1" fmla="*/ 0 h 161925"/>
                  <a:gd name="connsiteX2" fmla="*/ 334042 w 333375"/>
                  <a:gd name="connsiteY2" fmla="*/ 166973 h 161925"/>
                </a:gdLst>
                <a:ahLst/>
                <a:cxnLst>
                  <a:cxn ang="0">
                    <a:pos x="connsiteX0" y="connsiteY0"/>
                  </a:cxn>
                  <a:cxn ang="0">
                    <a:pos x="connsiteX1" y="connsiteY1"/>
                  </a:cxn>
                  <a:cxn ang="0">
                    <a:pos x="connsiteX2" y="connsiteY2"/>
                  </a:cxn>
                </a:cxnLst>
                <a:rect l="l" t="t" r="r" b="b"/>
                <a:pathLst>
                  <a:path w="333375" h="161925">
                    <a:moveTo>
                      <a:pt x="0" y="166973"/>
                    </a:moveTo>
                    <a:lnTo>
                      <a:pt x="166973" y="0"/>
                    </a:lnTo>
                    <a:lnTo>
                      <a:pt x="334042" y="166973"/>
                    </a:lnTo>
                  </a:path>
                </a:pathLst>
              </a:custGeom>
              <a:noFill/>
              <a:ln w="12700" cap="rnd">
                <a:solidFill>
                  <a:srgbClr val="C00000"/>
                </a:solidFill>
                <a:prstDash val="solid"/>
                <a:miter/>
              </a:ln>
            </p:spPr>
            <p:txBody>
              <a:bodyPr rtlCol="0" anchor="ctr"/>
              <a:lstStyle/>
              <a:p>
                <a:endParaRPr lang="en-GB" sz="1400"/>
              </a:p>
            </p:txBody>
          </p:sp>
          <p:sp>
            <p:nvSpPr>
              <p:cNvPr id="86" name="Freeform: Shape 85">
                <a:extLst>
                  <a:ext uri="{FF2B5EF4-FFF2-40B4-BE49-F238E27FC236}">
                    <a16:creationId xmlns:a16="http://schemas.microsoft.com/office/drawing/2014/main" id="{DD7AF693-D8BE-4105-B825-E3CCCA345EA7}"/>
                  </a:ext>
                </a:extLst>
              </p:cNvPr>
              <p:cNvSpPr/>
              <p:nvPr/>
            </p:nvSpPr>
            <p:spPr>
              <a:xfrm>
                <a:off x="5055450" y="4696612"/>
                <a:ext cx="457080" cy="222010"/>
              </a:xfrm>
              <a:custGeom>
                <a:avLst/>
                <a:gdLst>
                  <a:gd name="connsiteX0" fmla="*/ 0 w 333375"/>
                  <a:gd name="connsiteY0" fmla="*/ 167069 h 161925"/>
                  <a:gd name="connsiteX1" fmla="*/ 166973 w 333375"/>
                  <a:gd name="connsiteY1" fmla="*/ 0 h 161925"/>
                  <a:gd name="connsiteX2" fmla="*/ 334042 w 333375"/>
                  <a:gd name="connsiteY2" fmla="*/ 167069 h 161925"/>
                </a:gdLst>
                <a:ahLst/>
                <a:cxnLst>
                  <a:cxn ang="0">
                    <a:pos x="connsiteX0" y="connsiteY0"/>
                  </a:cxn>
                  <a:cxn ang="0">
                    <a:pos x="connsiteX1" y="connsiteY1"/>
                  </a:cxn>
                  <a:cxn ang="0">
                    <a:pos x="connsiteX2" y="connsiteY2"/>
                  </a:cxn>
                </a:cxnLst>
                <a:rect l="l" t="t" r="r" b="b"/>
                <a:pathLst>
                  <a:path w="333375" h="161925">
                    <a:moveTo>
                      <a:pt x="0" y="167069"/>
                    </a:moveTo>
                    <a:lnTo>
                      <a:pt x="166973" y="0"/>
                    </a:lnTo>
                    <a:lnTo>
                      <a:pt x="334042" y="167069"/>
                    </a:lnTo>
                  </a:path>
                </a:pathLst>
              </a:custGeom>
              <a:noFill/>
              <a:ln w="12700" cap="rnd">
                <a:solidFill>
                  <a:srgbClr val="C00000"/>
                </a:solidFill>
                <a:prstDash val="solid"/>
                <a:miter/>
              </a:ln>
            </p:spPr>
            <p:txBody>
              <a:bodyPr rtlCol="0" anchor="ctr"/>
              <a:lstStyle/>
              <a:p>
                <a:endParaRPr lang="en-GB" sz="1400"/>
              </a:p>
            </p:txBody>
          </p:sp>
          <p:sp>
            <p:nvSpPr>
              <p:cNvPr id="87" name="Freeform: Shape 86">
                <a:extLst>
                  <a:ext uri="{FF2B5EF4-FFF2-40B4-BE49-F238E27FC236}">
                    <a16:creationId xmlns:a16="http://schemas.microsoft.com/office/drawing/2014/main" id="{0EC09890-368D-49CA-AF1D-3CDD90CAFA8A}"/>
                  </a:ext>
                </a:extLst>
              </p:cNvPr>
              <p:cNvSpPr/>
              <p:nvPr/>
            </p:nvSpPr>
            <p:spPr>
              <a:xfrm>
                <a:off x="5055450" y="4787113"/>
                <a:ext cx="457080" cy="222010"/>
              </a:xfrm>
              <a:custGeom>
                <a:avLst/>
                <a:gdLst>
                  <a:gd name="connsiteX0" fmla="*/ 0 w 333375"/>
                  <a:gd name="connsiteY0" fmla="*/ 167068 h 161925"/>
                  <a:gd name="connsiteX1" fmla="*/ 166973 w 333375"/>
                  <a:gd name="connsiteY1" fmla="*/ 0 h 161925"/>
                  <a:gd name="connsiteX2" fmla="*/ 334042 w 333375"/>
                  <a:gd name="connsiteY2" fmla="*/ 167068 h 161925"/>
                </a:gdLst>
                <a:ahLst/>
                <a:cxnLst>
                  <a:cxn ang="0">
                    <a:pos x="connsiteX0" y="connsiteY0"/>
                  </a:cxn>
                  <a:cxn ang="0">
                    <a:pos x="connsiteX1" y="connsiteY1"/>
                  </a:cxn>
                  <a:cxn ang="0">
                    <a:pos x="connsiteX2" y="connsiteY2"/>
                  </a:cxn>
                </a:cxnLst>
                <a:rect l="l" t="t" r="r" b="b"/>
                <a:pathLst>
                  <a:path w="333375" h="161925">
                    <a:moveTo>
                      <a:pt x="0" y="167068"/>
                    </a:moveTo>
                    <a:lnTo>
                      <a:pt x="166973" y="0"/>
                    </a:lnTo>
                    <a:lnTo>
                      <a:pt x="334042" y="167068"/>
                    </a:lnTo>
                  </a:path>
                </a:pathLst>
              </a:custGeom>
              <a:noFill/>
              <a:ln w="12700" cap="rnd">
                <a:solidFill>
                  <a:srgbClr val="C00000"/>
                </a:solidFill>
                <a:prstDash val="solid"/>
                <a:miter/>
              </a:ln>
            </p:spPr>
            <p:txBody>
              <a:bodyPr rtlCol="0" anchor="ctr"/>
              <a:lstStyle/>
              <a:p>
                <a:endParaRPr lang="en-GB" sz="1400"/>
              </a:p>
            </p:txBody>
          </p:sp>
        </p:grpSp>
      </p:grpSp>
      <p:sp>
        <p:nvSpPr>
          <p:cNvPr id="106" name="TextBox 105">
            <a:extLst>
              <a:ext uri="{FF2B5EF4-FFF2-40B4-BE49-F238E27FC236}">
                <a16:creationId xmlns:a16="http://schemas.microsoft.com/office/drawing/2014/main" id="{FDA75F81-E4D7-498E-9DEB-7F8D3F2647BF}"/>
              </a:ext>
            </a:extLst>
          </p:cNvPr>
          <p:cNvSpPr txBox="1"/>
          <p:nvPr/>
        </p:nvSpPr>
        <p:spPr>
          <a:xfrm>
            <a:off x="544127" y="1111492"/>
            <a:ext cx="7187633" cy="3272691"/>
          </a:xfrm>
          <a:prstGeom prst="rect">
            <a:avLst/>
          </a:prstGeom>
          <a:noFill/>
        </p:spPr>
        <p:txBody>
          <a:bodyPr wrap="square" lIns="0" rtlCol="0">
            <a:spAutoFit/>
          </a:bodyPr>
          <a:lstStyle/>
          <a:p>
            <a:pPr>
              <a:lnSpc>
                <a:spcPts val="1600"/>
              </a:lnSpc>
            </a:pPr>
            <a:r>
              <a:rPr lang="en-US" sz="1400" b="0" i="0" dirty="0">
                <a:solidFill>
                  <a:schemeClr val="accent3"/>
                </a:solidFill>
                <a:latin typeface="Calibri" panose="020F0502020204030204" pitchFamily="34" charset="0"/>
                <a:cs typeface="Calibri" panose="020F0502020204030204" pitchFamily="34" charset="0"/>
              </a:rPr>
              <a:t>Capco is a global business and technology consultancy focused on financial services.</a:t>
            </a:r>
          </a:p>
          <a:p>
            <a:pPr>
              <a:lnSpc>
                <a:spcPts val="1600"/>
              </a:lnSpc>
            </a:pPr>
            <a:endParaRPr lang="en-US" sz="1400" b="0" i="0" dirty="0">
              <a:solidFill>
                <a:schemeClr val="tx1"/>
              </a:solidFill>
              <a:latin typeface="Calibri" panose="020F0502020204030204" pitchFamily="34" charset="0"/>
              <a:cs typeface="Calibri" panose="020F0502020204030204" pitchFamily="34" charset="0"/>
            </a:endParaRPr>
          </a:p>
          <a:p>
            <a:pPr>
              <a:lnSpc>
                <a:spcPts val="1600"/>
              </a:lnSpc>
            </a:pPr>
            <a:r>
              <a:rPr lang="en-US" sz="1400" b="1" i="0" dirty="0">
                <a:solidFill>
                  <a:schemeClr val="accent1"/>
                </a:solidFill>
                <a:latin typeface="Calibri" panose="020F0502020204030204" pitchFamily="34" charset="0"/>
                <a:cs typeface="Calibri" panose="020F0502020204030204" pitchFamily="34" charset="0"/>
              </a:rPr>
              <a:t>INNOVATORS</a:t>
            </a:r>
            <a:r>
              <a:rPr lang="en-US" sz="1400" b="0" i="0" dirty="0">
                <a:solidFill>
                  <a:schemeClr val="accent1"/>
                </a:solidFill>
                <a:latin typeface="Calibri" panose="020F0502020204030204" pitchFamily="34" charset="0"/>
                <a:cs typeface="Calibri" panose="020F0502020204030204" pitchFamily="34" charset="0"/>
              </a:rPr>
              <a:t>: </a:t>
            </a:r>
            <a:r>
              <a:rPr lang="en-US" sz="1400" b="0" i="0" dirty="0">
                <a:solidFill>
                  <a:schemeClr val="accent3"/>
                </a:solidFill>
                <a:latin typeface="Calibri" panose="020F0502020204030204" pitchFamily="34" charset="0"/>
                <a:cs typeface="Calibri" panose="020F0502020204030204" pitchFamily="34" charset="0"/>
              </a:rPr>
              <a:t>We are innovators who combine a disruptive, design-thinking approach with unrivalled, first-hand industry knowledge and technology acumen.</a:t>
            </a:r>
          </a:p>
          <a:p>
            <a:pPr>
              <a:lnSpc>
                <a:spcPts val="1600"/>
              </a:lnSpc>
            </a:pPr>
            <a:endParaRPr lang="en-US" sz="1400" b="0" i="0" dirty="0">
              <a:solidFill>
                <a:schemeClr val="accent3"/>
              </a:solidFill>
              <a:latin typeface="Calibri" panose="020F0502020204030204" pitchFamily="34" charset="0"/>
              <a:cs typeface="Calibri" panose="020F0502020204030204" pitchFamily="34" charset="0"/>
            </a:endParaRPr>
          </a:p>
          <a:p>
            <a:pPr>
              <a:lnSpc>
                <a:spcPts val="1600"/>
              </a:lnSpc>
            </a:pPr>
            <a:r>
              <a:rPr lang="en-US" sz="1400" b="1" i="0" dirty="0">
                <a:solidFill>
                  <a:schemeClr val="accent1"/>
                </a:solidFill>
                <a:latin typeface="Calibri" panose="020F0502020204030204" pitchFamily="34" charset="0"/>
                <a:cs typeface="Calibri" panose="020F0502020204030204" pitchFamily="34" charset="0"/>
              </a:rPr>
              <a:t>FACILITATORS: </a:t>
            </a:r>
            <a:r>
              <a:rPr lang="en-US" sz="1400" b="0" i="0" dirty="0">
                <a:solidFill>
                  <a:schemeClr val="accent3"/>
                </a:solidFill>
                <a:latin typeface="Calibri" panose="020F0502020204030204" pitchFamily="34" charset="0"/>
                <a:cs typeface="Calibri" panose="020F0502020204030204" pitchFamily="34" charset="0"/>
              </a:rPr>
              <a:t>We facilitate the handshake between the business and technology organizations to deliver end-to-end consulting services and solutions.</a:t>
            </a:r>
          </a:p>
          <a:p>
            <a:pPr>
              <a:lnSpc>
                <a:spcPts val="1600"/>
              </a:lnSpc>
            </a:pPr>
            <a:endParaRPr lang="en-US" sz="1400" b="0" i="0" dirty="0">
              <a:solidFill>
                <a:schemeClr val="tx1"/>
              </a:solidFill>
              <a:latin typeface="Calibri" panose="020F0502020204030204" pitchFamily="34" charset="0"/>
              <a:cs typeface="Calibri" panose="020F0502020204030204" pitchFamily="34" charset="0"/>
            </a:endParaRPr>
          </a:p>
          <a:p>
            <a:pPr>
              <a:lnSpc>
                <a:spcPts val="1600"/>
              </a:lnSpc>
            </a:pPr>
            <a:r>
              <a:rPr lang="en-US" sz="1400" b="1" i="0" dirty="0">
                <a:solidFill>
                  <a:schemeClr val="accent1"/>
                </a:solidFill>
                <a:latin typeface="Calibri" panose="020F0502020204030204" pitchFamily="34" charset="0"/>
                <a:cs typeface="Calibri" panose="020F0502020204030204" pitchFamily="34" charset="0"/>
              </a:rPr>
              <a:t>TRANSFORMATION SPECIALISTS: </a:t>
            </a:r>
            <a:r>
              <a:rPr lang="en-US" sz="1400" b="0" i="0" dirty="0">
                <a:solidFill>
                  <a:schemeClr val="accent3"/>
                </a:solidFill>
                <a:latin typeface="Calibri" panose="020F0502020204030204" pitchFamily="34" charset="0"/>
                <a:cs typeface="Calibri" panose="020F0502020204030204" pitchFamily="34" charset="0"/>
              </a:rPr>
              <a:t>We help our clients transform and advance their businesses, increase revenue, manage risk and regulatory change.</a:t>
            </a:r>
          </a:p>
          <a:p>
            <a:pPr>
              <a:lnSpc>
                <a:spcPts val="1600"/>
              </a:lnSpc>
            </a:pPr>
            <a:endParaRPr lang="en-US" sz="1400" b="0" i="0" dirty="0">
              <a:solidFill>
                <a:schemeClr val="accent3"/>
              </a:solidFill>
              <a:latin typeface="Calibri" panose="020F0502020204030204" pitchFamily="34" charset="0"/>
              <a:cs typeface="Calibri" panose="020F0502020204030204" pitchFamily="34" charset="0"/>
            </a:endParaRPr>
          </a:p>
          <a:p>
            <a:pPr>
              <a:lnSpc>
                <a:spcPts val="1600"/>
              </a:lnSpc>
            </a:pPr>
            <a:endParaRPr lang="en-US" sz="1400" b="0" i="0" dirty="0">
              <a:solidFill>
                <a:schemeClr val="accent3"/>
              </a:solidFill>
              <a:latin typeface="Calibri" panose="020F0502020204030204" pitchFamily="34" charset="0"/>
              <a:ea typeface="Arial" charset="0"/>
              <a:cs typeface="Calibri" panose="020F0502020204030204" pitchFamily="34" charset="0"/>
            </a:endParaRPr>
          </a:p>
          <a:p>
            <a:pPr>
              <a:lnSpc>
                <a:spcPts val="1600"/>
              </a:lnSpc>
            </a:pPr>
            <a:br>
              <a:rPr lang="en-US" sz="1400" b="0" i="0" dirty="0">
                <a:solidFill>
                  <a:schemeClr val="accent3"/>
                </a:solidFill>
                <a:latin typeface="Calibri" panose="020F0502020204030204" pitchFamily="34" charset="0"/>
                <a:ea typeface="Arial" charset="0"/>
                <a:cs typeface="Calibri" panose="020F0502020204030204" pitchFamily="34" charset="0"/>
              </a:rPr>
            </a:br>
            <a:r>
              <a:rPr lang="en-US" sz="1400" b="0" i="0" dirty="0">
                <a:solidFill>
                  <a:schemeClr val="accent3"/>
                </a:solidFill>
                <a:latin typeface="Calibri" panose="020F0502020204030204" pitchFamily="34" charset="0"/>
                <a:ea typeface="Arial" charset="0"/>
                <a:cs typeface="Calibri" panose="020F0502020204030204" pitchFamily="34" charset="0"/>
              </a:rPr>
              <a:t>We consistently deliver these core tenets as part of our brand:</a:t>
            </a:r>
          </a:p>
          <a:p>
            <a:endParaRPr lang="en-US" sz="2000" b="0" i="0" dirty="0">
              <a:solidFill>
                <a:schemeClr val="tx1"/>
              </a:solidFill>
              <a:latin typeface="Calibri" panose="020F0502020204030204" pitchFamily="34" charset="0"/>
              <a:cs typeface="Calibri" panose="020F0502020204030204" pitchFamily="34" charset="0"/>
            </a:endParaRPr>
          </a:p>
        </p:txBody>
      </p:sp>
      <p:sp>
        <p:nvSpPr>
          <p:cNvPr id="107" name="Title 3">
            <a:extLst>
              <a:ext uri="{FF2B5EF4-FFF2-40B4-BE49-F238E27FC236}">
                <a16:creationId xmlns:a16="http://schemas.microsoft.com/office/drawing/2014/main" id="{83A9D0F2-551D-4CA0-8820-160AE4CA5A36}"/>
              </a:ext>
            </a:extLst>
          </p:cNvPr>
          <p:cNvSpPr txBox="1">
            <a:spLocks/>
          </p:cNvSpPr>
          <p:nvPr/>
        </p:nvSpPr>
        <p:spPr>
          <a:xfrm>
            <a:off x="518516" y="408061"/>
            <a:ext cx="11098490" cy="332399"/>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2400" b="1" i="0" kern="1200" cap="all" baseline="0">
                <a:solidFill>
                  <a:schemeClr val="tx1"/>
                </a:solidFill>
                <a:latin typeface="Century Gothic" panose="020B0502020202020204" pitchFamily="34" charset="0"/>
                <a:ea typeface="+mj-ea"/>
                <a:cs typeface="+mj-cs"/>
              </a:defRPr>
            </a:lvl1pPr>
          </a:lstStyle>
          <a:p>
            <a:r>
              <a:rPr lang="en-US" dirty="0">
                <a:solidFill>
                  <a:schemeClr val="tx1"/>
                </a:solidFill>
              </a:rPr>
              <a:t>ABOUT </a:t>
            </a:r>
            <a:r>
              <a:rPr lang="en-US" dirty="0" err="1">
                <a:solidFill>
                  <a:schemeClr val="tx1"/>
                </a:solidFill>
              </a:rPr>
              <a:t>capco</a:t>
            </a:r>
            <a:endParaRPr lang="en-US" dirty="0">
              <a:solidFill>
                <a:schemeClr val="tx1"/>
              </a:solidFill>
            </a:endParaRPr>
          </a:p>
        </p:txBody>
      </p:sp>
      <p:grpSp>
        <p:nvGrpSpPr>
          <p:cNvPr id="2" name="Group 1">
            <a:extLst>
              <a:ext uri="{FF2B5EF4-FFF2-40B4-BE49-F238E27FC236}">
                <a16:creationId xmlns:a16="http://schemas.microsoft.com/office/drawing/2014/main" id="{C1A9BCBD-5F90-4D1E-B01A-36287771FD28}"/>
              </a:ext>
            </a:extLst>
          </p:cNvPr>
          <p:cNvGrpSpPr/>
          <p:nvPr/>
        </p:nvGrpSpPr>
        <p:grpSpPr>
          <a:xfrm>
            <a:off x="7968244" y="-1"/>
            <a:ext cx="4493377" cy="6858001"/>
            <a:chOff x="7968244" y="-1"/>
            <a:chExt cx="4493377" cy="6858001"/>
          </a:xfrm>
        </p:grpSpPr>
        <p:sp>
          <p:nvSpPr>
            <p:cNvPr id="31" name="Rectangle 30">
              <a:extLst>
                <a:ext uri="{FF2B5EF4-FFF2-40B4-BE49-F238E27FC236}">
                  <a16:creationId xmlns:a16="http://schemas.microsoft.com/office/drawing/2014/main" id="{0DF0FFBC-D059-40AF-B5EE-26309DDC0387}"/>
                </a:ext>
              </a:extLst>
            </p:cNvPr>
            <p:cNvSpPr/>
            <p:nvPr/>
          </p:nvSpPr>
          <p:spPr>
            <a:xfrm>
              <a:off x="7968244" y="-1"/>
              <a:ext cx="4218367"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642916E-59C3-4CF4-B4C2-0CDECC6EFCF4}"/>
                </a:ext>
              </a:extLst>
            </p:cNvPr>
            <p:cNvGrpSpPr/>
            <p:nvPr/>
          </p:nvGrpSpPr>
          <p:grpSpPr>
            <a:xfrm>
              <a:off x="8399656" y="993994"/>
              <a:ext cx="2001279" cy="853315"/>
              <a:chOff x="4777586" y="1102229"/>
              <a:chExt cx="2001279" cy="853315"/>
            </a:xfrm>
            <a:noFill/>
          </p:grpSpPr>
          <p:sp>
            <p:nvSpPr>
              <p:cNvPr id="33" name="TextBox 32">
                <a:extLst>
                  <a:ext uri="{FF2B5EF4-FFF2-40B4-BE49-F238E27FC236}">
                    <a16:creationId xmlns:a16="http://schemas.microsoft.com/office/drawing/2014/main" id="{270C45E7-B370-4FE9-94FA-F65C633E0246}"/>
                  </a:ext>
                </a:extLst>
              </p:cNvPr>
              <p:cNvSpPr txBox="1"/>
              <p:nvPr/>
            </p:nvSpPr>
            <p:spPr>
              <a:xfrm>
                <a:off x="4777586" y="1102229"/>
                <a:ext cx="1765493" cy="677108"/>
              </a:xfrm>
              <a:prstGeom prst="rect">
                <a:avLst/>
              </a:prstGeom>
              <a:grpFill/>
              <a:ln>
                <a:noFill/>
              </a:ln>
            </p:spPr>
            <p:txBody>
              <a:bodyPr wrap="square" lIns="0" tIns="0" rIns="0" bIns="0" rtlCol="0">
                <a:spAutoFit/>
              </a:bodyPr>
              <a:lstStyle/>
              <a:p>
                <a:pPr algn="l"/>
                <a:r>
                  <a:rPr lang="en-US" sz="4400" b="1" i="0" dirty="0">
                    <a:solidFill>
                      <a:schemeClr val="bg1"/>
                    </a:solidFill>
                    <a:latin typeface="Century Gothic" panose="020B0502020202020204" pitchFamily="34" charset="0"/>
                  </a:rPr>
                  <a:t>1998</a:t>
                </a:r>
                <a:endParaRPr lang="en-GB" sz="4400" b="1" i="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BEB820CC-CCA6-4D60-96CD-B05554347FE1}"/>
                  </a:ext>
                </a:extLst>
              </p:cNvPr>
              <p:cNvSpPr txBox="1"/>
              <p:nvPr/>
            </p:nvSpPr>
            <p:spPr>
              <a:xfrm>
                <a:off x="4870096" y="1678545"/>
                <a:ext cx="1908769" cy="276999"/>
              </a:xfrm>
              <a:prstGeom prst="rect">
                <a:avLst/>
              </a:prstGeom>
              <a:grpFill/>
              <a:ln>
                <a:noFill/>
              </a:ln>
            </p:spPr>
            <p:txBody>
              <a:bodyPr wrap="square" lIns="0" tIns="0" rIns="0" bIns="0" rtlCol="0">
                <a:spAutoFit/>
              </a:bodyPr>
              <a:lstStyle/>
              <a:p>
                <a:pPr algn="l"/>
                <a:r>
                  <a:rPr lang="sk-SK" i="0">
                    <a:solidFill>
                      <a:schemeClr val="bg1"/>
                    </a:solidFill>
                    <a:latin typeface="Century Gothic" panose="020B0502020202020204" pitchFamily="34" charset="0"/>
                  </a:rPr>
                  <a:t>FOUNDED</a:t>
                </a:r>
                <a:endParaRPr lang="en-GB" i="0">
                  <a:solidFill>
                    <a:schemeClr val="bg1"/>
                  </a:solidFill>
                  <a:latin typeface="Century Gothic" panose="020B0502020202020204" pitchFamily="34" charset="0"/>
                </a:endParaRPr>
              </a:p>
            </p:txBody>
          </p:sp>
        </p:grpSp>
        <p:sp>
          <p:nvSpPr>
            <p:cNvPr id="36" name="TextBox 35">
              <a:extLst>
                <a:ext uri="{FF2B5EF4-FFF2-40B4-BE49-F238E27FC236}">
                  <a16:creationId xmlns:a16="http://schemas.microsoft.com/office/drawing/2014/main" id="{2F0C2B6E-2D3A-4A5C-AC09-E25F3BC2C805}"/>
                </a:ext>
              </a:extLst>
            </p:cNvPr>
            <p:cNvSpPr txBox="1"/>
            <p:nvPr/>
          </p:nvSpPr>
          <p:spPr>
            <a:xfrm>
              <a:off x="10230196" y="1002919"/>
              <a:ext cx="1231756" cy="677108"/>
            </a:xfrm>
            <a:prstGeom prst="rect">
              <a:avLst/>
            </a:prstGeom>
            <a:noFill/>
            <a:ln>
              <a:noFill/>
            </a:ln>
          </p:spPr>
          <p:txBody>
            <a:bodyPr wrap="square" lIns="0" tIns="0" rIns="0" bIns="0" rtlCol="0">
              <a:spAutoFit/>
            </a:bodyPr>
            <a:lstStyle/>
            <a:p>
              <a:pPr algn="l"/>
              <a:r>
                <a:rPr lang="sk-SK" sz="4400" b="1" dirty="0">
                  <a:solidFill>
                    <a:schemeClr val="bg1"/>
                  </a:solidFill>
                  <a:latin typeface="Century Gothic" panose="020B0502020202020204" pitchFamily="34" charset="0"/>
                </a:rPr>
                <a:t>2</a:t>
              </a:r>
              <a:r>
                <a:rPr lang="en-US" sz="4400" b="1" dirty="0">
                  <a:solidFill>
                    <a:schemeClr val="bg1"/>
                  </a:solidFill>
                  <a:latin typeface="Century Gothic" panose="020B0502020202020204" pitchFamily="34" charset="0"/>
                </a:rPr>
                <a:t>0</a:t>
              </a:r>
              <a:endParaRPr lang="en-GB" sz="6000" b="1"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CC2A8F9D-54AC-48A8-B5F3-665E11303412}"/>
                </a:ext>
              </a:extLst>
            </p:cNvPr>
            <p:cNvSpPr txBox="1"/>
            <p:nvPr/>
          </p:nvSpPr>
          <p:spPr>
            <a:xfrm>
              <a:off x="10197389" y="1571568"/>
              <a:ext cx="1532670" cy="307777"/>
            </a:xfrm>
            <a:prstGeom prst="rect">
              <a:avLst/>
            </a:prstGeom>
            <a:noFill/>
            <a:ln>
              <a:noFill/>
            </a:ln>
          </p:spPr>
          <p:txBody>
            <a:bodyPr wrap="square" lIns="0" tIns="0" rIns="0" bIns="0" rtlCol="0">
              <a:spAutoFit/>
            </a:bodyPr>
            <a:lstStyle/>
            <a:p>
              <a:pPr algn="l"/>
              <a:r>
                <a:rPr lang="sk-SK" sz="2000" dirty="0">
                  <a:solidFill>
                    <a:schemeClr val="bg1"/>
                  </a:solidFill>
                  <a:latin typeface="Century Gothic" panose="020B0502020202020204" pitchFamily="34" charset="0"/>
                </a:rPr>
                <a:t>EXPERIENCE</a:t>
              </a:r>
              <a:endParaRPr lang="en-GB" sz="2000"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B3493EE7-E2FE-4EFD-9267-DBCE549816A4}"/>
                </a:ext>
              </a:extLst>
            </p:cNvPr>
            <p:cNvSpPr txBox="1"/>
            <p:nvPr/>
          </p:nvSpPr>
          <p:spPr>
            <a:xfrm>
              <a:off x="10948311" y="1395108"/>
              <a:ext cx="1003529" cy="192360"/>
            </a:xfrm>
            <a:prstGeom prst="rect">
              <a:avLst/>
            </a:prstGeom>
            <a:noFill/>
            <a:ln>
              <a:noFill/>
            </a:ln>
          </p:spPr>
          <p:txBody>
            <a:bodyPr wrap="square" lIns="0" tIns="0" rIns="0" bIns="0" rtlCol="0">
              <a:spAutoFit/>
            </a:bodyPr>
            <a:lstStyle/>
            <a:p>
              <a:pPr algn="l"/>
              <a:r>
                <a:rPr lang="sk-SK" sz="1250">
                  <a:solidFill>
                    <a:schemeClr val="bg1"/>
                  </a:solidFill>
                  <a:latin typeface="Century Gothic" panose="020B0502020202020204" pitchFamily="34" charset="0"/>
                </a:rPr>
                <a:t>INDUSTRY</a:t>
              </a:r>
              <a:endParaRPr lang="en-GB" sz="1250">
                <a:solidFill>
                  <a:schemeClr val="bg1"/>
                </a:solidFill>
                <a:latin typeface="Century Gothic" panose="020B0502020202020204" pitchFamily="34" charset="0"/>
              </a:endParaRPr>
            </a:p>
          </p:txBody>
        </p:sp>
        <p:sp>
          <p:nvSpPr>
            <p:cNvPr id="39" name="TextBox 38">
              <a:extLst>
                <a:ext uri="{FF2B5EF4-FFF2-40B4-BE49-F238E27FC236}">
                  <a16:creationId xmlns:a16="http://schemas.microsoft.com/office/drawing/2014/main" id="{B562CE74-F23A-4C9F-9B4F-AE0993F18FB4}"/>
                </a:ext>
              </a:extLst>
            </p:cNvPr>
            <p:cNvSpPr txBox="1"/>
            <p:nvPr/>
          </p:nvSpPr>
          <p:spPr>
            <a:xfrm>
              <a:off x="10916071" y="1105480"/>
              <a:ext cx="1315445" cy="307777"/>
            </a:xfrm>
            <a:prstGeom prst="rect">
              <a:avLst/>
            </a:prstGeom>
            <a:noFill/>
            <a:ln>
              <a:noFill/>
            </a:ln>
          </p:spPr>
          <p:txBody>
            <a:bodyPr wrap="square" lIns="0" tIns="0" rIns="0" bIns="0" rtlCol="0">
              <a:spAutoFit/>
            </a:bodyPr>
            <a:lstStyle/>
            <a:p>
              <a:pPr algn="l"/>
              <a:r>
                <a:rPr lang="sk-SK" sz="2000" b="1">
                  <a:solidFill>
                    <a:schemeClr val="bg1"/>
                  </a:solidFill>
                  <a:latin typeface="Century Gothic" panose="020B0502020202020204" pitchFamily="34" charset="0"/>
                </a:rPr>
                <a:t>YEARS</a:t>
              </a:r>
              <a:endParaRPr lang="en-GB" sz="2000" b="1">
                <a:solidFill>
                  <a:schemeClr val="bg1"/>
                </a:solidFill>
                <a:latin typeface="Century Gothic" panose="020B0502020202020204" pitchFamily="34" charset="0"/>
              </a:endParaRPr>
            </a:p>
          </p:txBody>
        </p:sp>
        <p:grpSp>
          <p:nvGrpSpPr>
            <p:cNvPr id="40" name="Group 39">
              <a:extLst>
                <a:ext uri="{FF2B5EF4-FFF2-40B4-BE49-F238E27FC236}">
                  <a16:creationId xmlns:a16="http://schemas.microsoft.com/office/drawing/2014/main" id="{F7015592-5678-4789-B0EB-167A3E9016AC}"/>
                </a:ext>
              </a:extLst>
            </p:cNvPr>
            <p:cNvGrpSpPr/>
            <p:nvPr/>
          </p:nvGrpSpPr>
          <p:grpSpPr>
            <a:xfrm>
              <a:off x="10421118" y="3134520"/>
              <a:ext cx="1952524" cy="831112"/>
              <a:chOff x="4311640" y="3245618"/>
              <a:chExt cx="1952524" cy="831112"/>
            </a:xfrm>
          </p:grpSpPr>
          <p:sp>
            <p:nvSpPr>
              <p:cNvPr id="41" name="TextBox 40">
                <a:extLst>
                  <a:ext uri="{FF2B5EF4-FFF2-40B4-BE49-F238E27FC236}">
                    <a16:creationId xmlns:a16="http://schemas.microsoft.com/office/drawing/2014/main" id="{D3910B86-C213-40B4-BDB1-BBD7DF9510AD}"/>
                  </a:ext>
                </a:extLst>
              </p:cNvPr>
              <p:cNvSpPr txBox="1"/>
              <p:nvPr/>
            </p:nvSpPr>
            <p:spPr>
              <a:xfrm>
                <a:off x="4311640" y="3245618"/>
                <a:ext cx="1765493" cy="677108"/>
              </a:xfrm>
              <a:prstGeom prst="rect">
                <a:avLst/>
              </a:prstGeom>
              <a:noFill/>
              <a:ln>
                <a:noFill/>
              </a:ln>
            </p:spPr>
            <p:txBody>
              <a:bodyPr wrap="square" lIns="0" tIns="0" rIns="0" bIns="0" rtlCol="0">
                <a:spAutoFit/>
              </a:bodyPr>
              <a:lstStyle/>
              <a:p>
                <a:pPr algn="l"/>
                <a:r>
                  <a:rPr lang="en-US" sz="4400" b="1" dirty="0">
                    <a:solidFill>
                      <a:schemeClr val="bg1"/>
                    </a:solidFill>
                    <a:latin typeface="Century Gothic" panose="020B0502020202020204" pitchFamily="34" charset="0"/>
                  </a:rPr>
                  <a:t>5000</a:t>
                </a:r>
                <a:endParaRPr lang="en-GB" sz="4400" b="1" i="0" dirty="0">
                  <a:solidFill>
                    <a:schemeClr val="bg1"/>
                  </a:solidFill>
                  <a:latin typeface="Century Gothic" panose="020B0502020202020204" pitchFamily="34" charset="0"/>
                </a:endParaRPr>
              </a:p>
            </p:txBody>
          </p:sp>
          <p:sp>
            <p:nvSpPr>
              <p:cNvPr id="42" name="TextBox 41">
                <a:extLst>
                  <a:ext uri="{FF2B5EF4-FFF2-40B4-BE49-F238E27FC236}">
                    <a16:creationId xmlns:a16="http://schemas.microsoft.com/office/drawing/2014/main" id="{0459E557-A7A3-47EE-A738-16B29C0BBF69}"/>
                  </a:ext>
                </a:extLst>
              </p:cNvPr>
              <p:cNvSpPr txBox="1"/>
              <p:nvPr/>
            </p:nvSpPr>
            <p:spPr>
              <a:xfrm>
                <a:off x="4328563" y="3815120"/>
                <a:ext cx="1935601" cy="261610"/>
              </a:xfrm>
              <a:prstGeom prst="rect">
                <a:avLst/>
              </a:prstGeom>
              <a:noFill/>
              <a:ln>
                <a:noFill/>
              </a:ln>
            </p:spPr>
            <p:txBody>
              <a:bodyPr wrap="square" lIns="0" tIns="0" rIns="0" bIns="0" rtlCol="0">
                <a:spAutoFit/>
              </a:bodyPr>
              <a:lstStyle/>
              <a:p>
                <a:pPr algn="l"/>
                <a:r>
                  <a:rPr lang="sk-SK" sz="1700" i="0">
                    <a:solidFill>
                      <a:schemeClr val="bg1"/>
                    </a:solidFill>
                    <a:latin typeface="Century Gothic" panose="020B0502020202020204" pitchFamily="34" charset="0"/>
                  </a:rPr>
                  <a:t>EMPLOYEES</a:t>
                </a:r>
                <a:endParaRPr lang="en-GB" sz="1700" i="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FEF47F4B-D06F-4309-9E63-E2595C80F76C}"/>
                </a:ext>
              </a:extLst>
            </p:cNvPr>
            <p:cNvGrpSpPr/>
            <p:nvPr/>
          </p:nvGrpSpPr>
          <p:grpSpPr>
            <a:xfrm>
              <a:off x="8458925" y="2162905"/>
              <a:ext cx="3734037" cy="738664"/>
              <a:chOff x="9471217" y="1722108"/>
              <a:chExt cx="3734037" cy="738664"/>
            </a:xfrm>
          </p:grpSpPr>
          <p:sp>
            <p:nvSpPr>
              <p:cNvPr id="44" name="TextBox 43">
                <a:extLst>
                  <a:ext uri="{FF2B5EF4-FFF2-40B4-BE49-F238E27FC236}">
                    <a16:creationId xmlns:a16="http://schemas.microsoft.com/office/drawing/2014/main" id="{71EE8BA7-4F0C-400F-963A-9484D201B73C}"/>
                  </a:ext>
                </a:extLst>
              </p:cNvPr>
              <p:cNvSpPr txBox="1"/>
              <p:nvPr/>
            </p:nvSpPr>
            <p:spPr>
              <a:xfrm>
                <a:off x="9471217" y="1722108"/>
                <a:ext cx="1079304" cy="738664"/>
              </a:xfrm>
              <a:prstGeom prst="rect">
                <a:avLst/>
              </a:prstGeom>
              <a:noFill/>
              <a:ln>
                <a:noFill/>
              </a:ln>
            </p:spPr>
            <p:txBody>
              <a:bodyPr wrap="square" lIns="0" tIns="0" rIns="0" bIns="0" rtlCol="0">
                <a:spAutoFit/>
              </a:bodyPr>
              <a:lstStyle/>
              <a:p>
                <a:pPr algn="l"/>
                <a:r>
                  <a:rPr lang="sk-SK" sz="4800" b="1">
                    <a:solidFill>
                      <a:schemeClr val="bg1"/>
                    </a:solidFill>
                    <a:latin typeface="Century Gothic" panose="020B0502020202020204" pitchFamily="34" charset="0"/>
                  </a:rPr>
                  <a:t>27</a:t>
                </a:r>
                <a:endParaRPr lang="en-GB" sz="4400" b="1">
                  <a:solidFill>
                    <a:schemeClr val="bg1"/>
                  </a:solidFill>
                  <a:latin typeface="Century Gothic" panose="020B0502020202020204" pitchFamily="34" charset="0"/>
                </a:endParaRPr>
              </a:p>
            </p:txBody>
          </p:sp>
          <p:sp>
            <p:nvSpPr>
              <p:cNvPr id="45" name="TextBox 44">
                <a:extLst>
                  <a:ext uri="{FF2B5EF4-FFF2-40B4-BE49-F238E27FC236}">
                    <a16:creationId xmlns:a16="http://schemas.microsoft.com/office/drawing/2014/main" id="{F4C8DB15-2832-4B7D-9456-0A76F4C263A6}"/>
                  </a:ext>
                </a:extLst>
              </p:cNvPr>
              <p:cNvSpPr txBox="1"/>
              <p:nvPr/>
            </p:nvSpPr>
            <p:spPr>
              <a:xfrm>
                <a:off x="10279542" y="1834819"/>
                <a:ext cx="2783185" cy="276999"/>
              </a:xfrm>
              <a:prstGeom prst="rect">
                <a:avLst/>
              </a:prstGeom>
              <a:noFill/>
              <a:ln>
                <a:noFill/>
              </a:ln>
            </p:spPr>
            <p:txBody>
              <a:bodyPr wrap="square" lIns="0" tIns="0" rIns="0" bIns="0" rtlCol="0" anchor="ctr" anchorCtr="0">
                <a:spAutoFit/>
              </a:bodyPr>
              <a:lstStyle/>
              <a:p>
                <a:r>
                  <a:rPr lang="sk-SK" b="1">
                    <a:solidFill>
                      <a:schemeClr val="bg1"/>
                    </a:solidFill>
                    <a:latin typeface="Century Gothic" panose="020B0502020202020204" pitchFamily="34" charset="0"/>
                  </a:rPr>
                  <a:t>WORLDWIDE OFFICES</a:t>
                </a:r>
              </a:p>
            </p:txBody>
          </p:sp>
          <p:sp>
            <p:nvSpPr>
              <p:cNvPr id="46" name="TextBox 45">
                <a:extLst>
                  <a:ext uri="{FF2B5EF4-FFF2-40B4-BE49-F238E27FC236}">
                    <a16:creationId xmlns:a16="http://schemas.microsoft.com/office/drawing/2014/main" id="{0EC28A3E-9D7E-4AB1-9318-EC011A6F68B3}"/>
                  </a:ext>
                </a:extLst>
              </p:cNvPr>
              <p:cNvSpPr txBox="1"/>
              <p:nvPr/>
            </p:nvSpPr>
            <p:spPr>
              <a:xfrm>
                <a:off x="10301208" y="2115498"/>
                <a:ext cx="2904046" cy="246221"/>
              </a:xfrm>
              <a:prstGeom prst="rect">
                <a:avLst/>
              </a:prstGeom>
              <a:noFill/>
              <a:ln>
                <a:noFill/>
              </a:ln>
            </p:spPr>
            <p:txBody>
              <a:bodyPr wrap="square" lIns="0" tIns="0" rIns="0" bIns="0" rtlCol="0" anchor="ctr" anchorCtr="0">
                <a:spAutoFit/>
              </a:bodyPr>
              <a:lstStyle/>
              <a:p>
                <a:pPr algn="l"/>
                <a:r>
                  <a:rPr lang="sk-SK" sz="1600" b="0">
                    <a:solidFill>
                      <a:schemeClr val="bg1"/>
                    </a:solidFill>
                    <a:latin typeface="Century Gothic" panose="020B0502020202020204" pitchFamily="34" charset="0"/>
                  </a:rPr>
                  <a:t>ACROSS 4 CONTINENTS</a:t>
                </a:r>
                <a:endParaRPr lang="en-GB" sz="1600" b="0">
                  <a:solidFill>
                    <a:schemeClr val="bg1"/>
                  </a:solidFill>
                  <a:latin typeface="Century Gothic" panose="020B0502020202020204" pitchFamily="34" charset="0"/>
                </a:endParaRPr>
              </a:p>
            </p:txBody>
          </p:sp>
        </p:grpSp>
        <p:grpSp>
          <p:nvGrpSpPr>
            <p:cNvPr id="47" name="Group 46">
              <a:extLst>
                <a:ext uri="{FF2B5EF4-FFF2-40B4-BE49-F238E27FC236}">
                  <a16:creationId xmlns:a16="http://schemas.microsoft.com/office/drawing/2014/main" id="{03122C0A-06DD-4FD9-A14F-53C200FF0D39}"/>
                </a:ext>
              </a:extLst>
            </p:cNvPr>
            <p:cNvGrpSpPr/>
            <p:nvPr/>
          </p:nvGrpSpPr>
          <p:grpSpPr>
            <a:xfrm>
              <a:off x="8392362" y="935804"/>
              <a:ext cx="3685624" cy="3025962"/>
              <a:chOff x="7236944" y="1164074"/>
              <a:chExt cx="3685624" cy="3025962"/>
            </a:xfrm>
          </p:grpSpPr>
          <p:sp>
            <p:nvSpPr>
              <p:cNvPr id="48" name="TextBox 47">
                <a:extLst>
                  <a:ext uri="{FF2B5EF4-FFF2-40B4-BE49-F238E27FC236}">
                    <a16:creationId xmlns:a16="http://schemas.microsoft.com/office/drawing/2014/main" id="{E767C811-AA5D-4566-973C-039A0025AD01}"/>
                  </a:ext>
                </a:extLst>
              </p:cNvPr>
              <p:cNvSpPr txBox="1"/>
              <p:nvPr/>
            </p:nvSpPr>
            <p:spPr>
              <a:xfrm>
                <a:off x="7914947" y="3633352"/>
                <a:ext cx="1676571" cy="246221"/>
              </a:xfrm>
              <a:prstGeom prst="rect">
                <a:avLst/>
              </a:prstGeom>
              <a:noFill/>
              <a:ln>
                <a:noFill/>
              </a:ln>
            </p:spPr>
            <p:txBody>
              <a:bodyPr wrap="square" lIns="0" tIns="0" rIns="0" bIns="0" rtlCol="0">
                <a:spAutoFit/>
              </a:bodyPr>
              <a:lstStyle/>
              <a:p>
                <a:pPr algn="l"/>
                <a:r>
                  <a:rPr lang="sk-SK" sz="1600" b="1">
                    <a:solidFill>
                      <a:schemeClr val="bg1"/>
                    </a:solidFill>
                    <a:latin typeface="Century Gothic" panose="020B0502020202020204" pitchFamily="34" charset="0"/>
                  </a:rPr>
                  <a:t>GLOBAL</a:t>
                </a:r>
                <a:endParaRPr lang="en-GB" sz="1600" b="1">
                  <a:solidFill>
                    <a:schemeClr val="bg1"/>
                  </a:solidFill>
                  <a:latin typeface="Century Gothic" panose="020B0502020202020204" pitchFamily="34" charset="0"/>
                </a:endParaRPr>
              </a:p>
            </p:txBody>
          </p:sp>
          <p:sp>
            <p:nvSpPr>
              <p:cNvPr id="49" name="TextBox 48">
                <a:extLst>
                  <a:ext uri="{FF2B5EF4-FFF2-40B4-BE49-F238E27FC236}">
                    <a16:creationId xmlns:a16="http://schemas.microsoft.com/office/drawing/2014/main" id="{71637079-575B-4C84-9174-9EBA846028BC}"/>
                  </a:ext>
                </a:extLst>
              </p:cNvPr>
              <p:cNvSpPr txBox="1"/>
              <p:nvPr/>
            </p:nvSpPr>
            <p:spPr>
              <a:xfrm>
                <a:off x="7236944" y="3512928"/>
                <a:ext cx="1231757" cy="677108"/>
              </a:xfrm>
              <a:prstGeom prst="rect">
                <a:avLst/>
              </a:prstGeom>
              <a:noFill/>
              <a:ln>
                <a:noFill/>
              </a:ln>
            </p:spPr>
            <p:txBody>
              <a:bodyPr wrap="square" lIns="0" tIns="0" rIns="0" bIns="0" rtlCol="0">
                <a:spAutoFit/>
              </a:bodyPr>
              <a:lstStyle/>
              <a:p>
                <a:pPr algn="l"/>
                <a:r>
                  <a:rPr lang="sk-SK" sz="4400" b="1">
                    <a:solidFill>
                      <a:schemeClr val="bg1"/>
                    </a:solidFill>
                    <a:latin typeface="Century Gothic" panose="020B0502020202020204" pitchFamily="34" charset="0"/>
                  </a:rPr>
                  <a:t>90</a:t>
                </a:r>
                <a:endParaRPr lang="sk-SK" sz="4000" b="1">
                  <a:solidFill>
                    <a:schemeClr val="bg1"/>
                  </a:solidFill>
                  <a:latin typeface="Century Gothic" panose="020B0502020202020204" pitchFamily="34" charset="0"/>
                </a:endParaRPr>
              </a:p>
            </p:txBody>
          </p:sp>
          <p:sp>
            <p:nvSpPr>
              <p:cNvPr id="50" name="TextBox 49">
                <a:extLst>
                  <a:ext uri="{FF2B5EF4-FFF2-40B4-BE49-F238E27FC236}">
                    <a16:creationId xmlns:a16="http://schemas.microsoft.com/office/drawing/2014/main" id="{5B5C6D67-81E4-4B1B-AF48-0B4C0EE246FC}"/>
                  </a:ext>
                </a:extLst>
              </p:cNvPr>
              <p:cNvSpPr txBox="1"/>
              <p:nvPr/>
            </p:nvSpPr>
            <p:spPr>
              <a:xfrm>
                <a:off x="7807372" y="3416620"/>
                <a:ext cx="416600" cy="307777"/>
              </a:xfrm>
              <a:prstGeom prst="rect">
                <a:avLst/>
              </a:prstGeom>
              <a:noFill/>
              <a:ln>
                <a:noFill/>
              </a:ln>
            </p:spPr>
            <p:txBody>
              <a:bodyPr wrap="square" lIns="0" tIns="0" rIns="0" bIns="0" rtlCol="0">
                <a:spAutoFit/>
              </a:bodyPr>
              <a:lstStyle/>
              <a:p>
                <a:pPr algn="l"/>
                <a:r>
                  <a:rPr lang="sk-SK" sz="2000" b="1"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sp>
            <p:nvSpPr>
              <p:cNvPr id="51" name="TextBox 50">
                <a:extLst>
                  <a:ext uri="{FF2B5EF4-FFF2-40B4-BE49-F238E27FC236}">
                    <a16:creationId xmlns:a16="http://schemas.microsoft.com/office/drawing/2014/main" id="{C3026863-1981-4790-A40D-F654661AE5E2}"/>
                  </a:ext>
                </a:extLst>
              </p:cNvPr>
              <p:cNvSpPr txBox="1"/>
              <p:nvPr/>
            </p:nvSpPr>
            <p:spPr>
              <a:xfrm>
                <a:off x="7918238" y="3854656"/>
                <a:ext cx="1100926" cy="256993"/>
              </a:xfrm>
              <a:prstGeom prst="rect">
                <a:avLst/>
              </a:prstGeom>
              <a:noFill/>
              <a:ln>
                <a:noFill/>
              </a:ln>
            </p:spPr>
            <p:txBody>
              <a:bodyPr wrap="square" lIns="0" tIns="0" rIns="0" bIns="0" rtlCol="0">
                <a:spAutoFit/>
              </a:bodyPr>
              <a:lstStyle/>
              <a:p>
                <a:pPr algn="l"/>
                <a:r>
                  <a:rPr lang="sk-SK" sz="1670" b="1">
                    <a:solidFill>
                      <a:schemeClr val="bg1"/>
                    </a:solidFill>
                    <a:latin typeface="Century Gothic" panose="020B0502020202020204" pitchFamily="34" charset="0"/>
                  </a:rPr>
                  <a:t>CLIENTS</a:t>
                </a:r>
                <a:endParaRPr lang="en-GB" sz="1670" b="1">
                  <a:solidFill>
                    <a:schemeClr val="bg1"/>
                  </a:solidFill>
                  <a:latin typeface="Century Gothic" panose="020B0502020202020204" pitchFamily="34" charset="0"/>
                </a:endParaRPr>
              </a:p>
            </p:txBody>
          </p:sp>
          <p:sp>
            <p:nvSpPr>
              <p:cNvPr id="109" name="TextBox 108">
                <a:extLst>
                  <a:ext uri="{FF2B5EF4-FFF2-40B4-BE49-F238E27FC236}">
                    <a16:creationId xmlns:a16="http://schemas.microsoft.com/office/drawing/2014/main" id="{4BC5BAA6-B739-504D-9451-8A16B860982D}"/>
                  </a:ext>
                </a:extLst>
              </p:cNvPr>
              <p:cNvSpPr txBox="1"/>
              <p:nvPr/>
            </p:nvSpPr>
            <p:spPr>
              <a:xfrm>
                <a:off x="9636173" y="1164074"/>
                <a:ext cx="416600" cy="307777"/>
              </a:xfrm>
              <a:prstGeom prst="rect">
                <a:avLst/>
              </a:prstGeom>
              <a:noFill/>
              <a:ln>
                <a:noFill/>
              </a:ln>
            </p:spPr>
            <p:txBody>
              <a:bodyPr wrap="square" lIns="0" tIns="0" rIns="0" bIns="0" rtlCol="0">
                <a:spAutoFit/>
              </a:bodyPr>
              <a:lstStyle/>
              <a:p>
                <a:pPr algn="l"/>
                <a:r>
                  <a:rPr lang="sk-SK" sz="2000" b="1"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sp>
            <p:nvSpPr>
              <p:cNvPr id="110" name="TextBox 109">
                <a:extLst>
                  <a:ext uri="{FF2B5EF4-FFF2-40B4-BE49-F238E27FC236}">
                    <a16:creationId xmlns:a16="http://schemas.microsoft.com/office/drawing/2014/main" id="{E3FB172C-109B-1445-A463-7671EBEC4012}"/>
                  </a:ext>
                </a:extLst>
              </p:cNvPr>
              <p:cNvSpPr txBox="1"/>
              <p:nvPr/>
            </p:nvSpPr>
            <p:spPr>
              <a:xfrm>
                <a:off x="10505968" y="3372015"/>
                <a:ext cx="416600" cy="307777"/>
              </a:xfrm>
              <a:prstGeom prst="rect">
                <a:avLst/>
              </a:prstGeom>
              <a:noFill/>
              <a:ln>
                <a:noFill/>
              </a:ln>
            </p:spPr>
            <p:txBody>
              <a:bodyPr wrap="square" lIns="0" tIns="0" rIns="0" bIns="0" rtlCol="0">
                <a:spAutoFit/>
              </a:bodyPr>
              <a:lstStyle/>
              <a:p>
                <a:pPr algn="l"/>
                <a:r>
                  <a:rPr lang="sk-SK" sz="2000" b="1"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grpSp>
        <p:grpSp>
          <p:nvGrpSpPr>
            <p:cNvPr id="52" name="Group 51">
              <a:extLst>
                <a:ext uri="{FF2B5EF4-FFF2-40B4-BE49-F238E27FC236}">
                  <a16:creationId xmlns:a16="http://schemas.microsoft.com/office/drawing/2014/main" id="{A7390F68-1F21-44A0-A1A5-9709558D84A3}"/>
                </a:ext>
              </a:extLst>
            </p:cNvPr>
            <p:cNvGrpSpPr/>
            <p:nvPr/>
          </p:nvGrpSpPr>
          <p:grpSpPr>
            <a:xfrm>
              <a:off x="8414460" y="4400197"/>
              <a:ext cx="4047161" cy="1877900"/>
              <a:chOff x="9882455" y="3300142"/>
              <a:chExt cx="2987531" cy="1877900"/>
            </a:xfrm>
          </p:grpSpPr>
          <p:cxnSp>
            <p:nvCxnSpPr>
              <p:cNvPr id="53" name="Straight Connector 52">
                <a:extLst>
                  <a:ext uri="{FF2B5EF4-FFF2-40B4-BE49-F238E27FC236}">
                    <a16:creationId xmlns:a16="http://schemas.microsoft.com/office/drawing/2014/main" id="{797F1788-372E-49F9-9036-7A89180BEEEE}"/>
                  </a:ext>
                </a:extLst>
              </p:cNvPr>
              <p:cNvCxnSpPr>
                <a:cxnSpLocks/>
              </p:cNvCxnSpPr>
              <p:nvPr/>
            </p:nvCxnSpPr>
            <p:spPr>
              <a:xfrm>
                <a:off x="9900893" y="3726740"/>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793EC18-6C8E-484C-A571-B445A6B9154A}"/>
                  </a:ext>
                </a:extLst>
              </p:cNvPr>
              <p:cNvCxnSpPr>
                <a:cxnSpLocks/>
              </p:cNvCxnSpPr>
              <p:nvPr/>
            </p:nvCxnSpPr>
            <p:spPr>
              <a:xfrm>
                <a:off x="9884391" y="4040279"/>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3B20B43-DED0-4EC4-B62F-252960CD4105}"/>
                  </a:ext>
                </a:extLst>
              </p:cNvPr>
              <p:cNvCxnSpPr>
                <a:cxnSpLocks/>
              </p:cNvCxnSpPr>
              <p:nvPr/>
            </p:nvCxnSpPr>
            <p:spPr>
              <a:xfrm>
                <a:off x="9884391" y="43224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B805597-6EB4-41DC-9E2B-FBF71AF7FBCC}"/>
                  </a:ext>
                </a:extLst>
              </p:cNvPr>
              <p:cNvCxnSpPr>
                <a:cxnSpLocks/>
              </p:cNvCxnSpPr>
              <p:nvPr/>
            </p:nvCxnSpPr>
            <p:spPr>
              <a:xfrm>
                <a:off x="9884391" y="4636772"/>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A1C1E7-D515-46F6-B5A9-2C939B1E51A4}"/>
                  </a:ext>
                </a:extLst>
              </p:cNvPr>
              <p:cNvCxnSpPr>
                <a:cxnSpLocks/>
              </p:cNvCxnSpPr>
              <p:nvPr/>
            </p:nvCxnSpPr>
            <p:spPr>
              <a:xfrm>
                <a:off x="9884391" y="4924956"/>
                <a:ext cx="2069872" cy="0"/>
              </a:xfrm>
              <a:prstGeom prst="line">
                <a:avLst/>
              </a:prstGeom>
              <a:noFill/>
              <a:ln w="31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858C007-40FF-4F35-9768-00D0BD62CD0E}"/>
                  </a:ext>
                </a:extLst>
              </p:cNvPr>
              <p:cNvGrpSpPr/>
              <p:nvPr/>
            </p:nvGrpSpPr>
            <p:grpSpPr>
              <a:xfrm>
                <a:off x="9882455" y="3300142"/>
                <a:ext cx="2987531" cy="1877900"/>
                <a:chOff x="9876884" y="1314450"/>
                <a:chExt cx="2987531" cy="1877900"/>
              </a:xfrm>
            </p:grpSpPr>
            <p:sp>
              <p:nvSpPr>
                <p:cNvPr id="59" name="TextBox 58">
                  <a:extLst>
                    <a:ext uri="{FF2B5EF4-FFF2-40B4-BE49-F238E27FC236}">
                      <a16:creationId xmlns:a16="http://schemas.microsoft.com/office/drawing/2014/main" id="{F4F829A3-E171-4BD2-9342-91B61FEA6433}"/>
                    </a:ext>
                  </a:extLst>
                </p:cNvPr>
                <p:cNvSpPr txBox="1"/>
                <p:nvPr/>
              </p:nvSpPr>
              <p:spPr>
                <a:xfrm>
                  <a:off x="9876884" y="1314450"/>
                  <a:ext cx="2554597" cy="430887"/>
                </a:xfrm>
                <a:prstGeom prst="rect">
                  <a:avLst/>
                </a:prstGeom>
                <a:noFill/>
                <a:ln>
                  <a:noFill/>
                </a:ln>
              </p:spPr>
              <p:txBody>
                <a:bodyPr wrap="square" lIns="0" tIns="0" rIns="0" bIns="0" rtlCol="0">
                  <a:spAutoFit/>
                </a:bodyPr>
                <a:lstStyle/>
                <a:p>
                  <a:pPr algn="l"/>
                  <a:r>
                    <a:rPr lang="sk-SK" sz="2800" b="1">
                      <a:solidFill>
                        <a:schemeClr val="bg1"/>
                      </a:solidFill>
                      <a:latin typeface="Century Gothic" panose="020B0502020202020204" pitchFamily="34" charset="0"/>
                    </a:rPr>
                    <a:t>INDUSTRIES</a:t>
                  </a:r>
                  <a:endParaRPr lang="en-GB" sz="2800" b="1">
                    <a:solidFill>
                      <a:schemeClr val="bg1"/>
                    </a:solidFill>
                    <a:latin typeface="Century Gothic" panose="020B0502020202020204" pitchFamily="34" charset="0"/>
                  </a:endParaRPr>
                </a:p>
              </p:txBody>
            </p:sp>
            <p:sp>
              <p:nvSpPr>
                <p:cNvPr id="60" name="TextBox 59">
                  <a:extLst>
                    <a:ext uri="{FF2B5EF4-FFF2-40B4-BE49-F238E27FC236}">
                      <a16:creationId xmlns:a16="http://schemas.microsoft.com/office/drawing/2014/main" id="{CD874AA7-FBC4-4F26-9655-F9AF4E8BEB31}"/>
                    </a:ext>
                  </a:extLst>
                </p:cNvPr>
                <p:cNvSpPr txBox="1"/>
                <p:nvPr/>
              </p:nvSpPr>
              <p:spPr>
                <a:xfrm>
                  <a:off x="9876884" y="1855748"/>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BANKING &amp; PAYMENTS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61" name="TextBox 60">
                  <a:extLst>
                    <a:ext uri="{FF2B5EF4-FFF2-40B4-BE49-F238E27FC236}">
                      <a16:creationId xmlns:a16="http://schemas.microsoft.com/office/drawing/2014/main" id="{8DD76E9E-0168-464E-95F0-6D3145734488}"/>
                    </a:ext>
                  </a:extLst>
                </p:cNvPr>
                <p:cNvSpPr txBox="1"/>
                <p:nvPr/>
              </p:nvSpPr>
              <p:spPr>
                <a:xfrm>
                  <a:off x="9876884" y="2426937"/>
                  <a:ext cx="2987531"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WEALTH</a:t>
                  </a:r>
                  <a:r>
                    <a:rPr lang="sk-SK" sz="1100">
                      <a:solidFill>
                        <a:schemeClr val="bg1"/>
                      </a:solidFill>
                      <a:latin typeface="Century Gothic" panose="020B0502020202020204" pitchFamily="34" charset="0"/>
                    </a:rPr>
                    <a:t> &amp; </a:t>
                  </a:r>
                  <a:r>
                    <a:rPr lang="sk-SK" sz="1100" err="1">
                      <a:solidFill>
                        <a:schemeClr val="bg1"/>
                      </a:solidFill>
                      <a:latin typeface="Century Gothic" panose="020B0502020202020204" pitchFamily="34" charset="0"/>
                    </a:rPr>
                    <a:t>ASSET</a:t>
                  </a:r>
                  <a:r>
                    <a:rPr lang="sk-SK" sz="1100">
                      <a:solidFill>
                        <a:schemeClr val="bg1"/>
                      </a:solidFill>
                      <a:latin typeface="Century Gothic" panose="020B0502020202020204" pitchFamily="34" charset="0"/>
                    </a:rPr>
                    <a:t> MANAGEMENT</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62" name="TextBox 61">
                  <a:extLst>
                    <a:ext uri="{FF2B5EF4-FFF2-40B4-BE49-F238E27FC236}">
                      <a16:creationId xmlns:a16="http://schemas.microsoft.com/office/drawing/2014/main" id="{3F33A67B-6134-48AD-BA50-7C4AE75D66AC}"/>
                    </a:ext>
                  </a:extLst>
                </p:cNvPr>
                <p:cNvSpPr txBox="1"/>
                <p:nvPr/>
              </p:nvSpPr>
              <p:spPr>
                <a:xfrm>
                  <a:off x="9876884" y="3023073"/>
                  <a:ext cx="2069649" cy="169277"/>
                </a:xfrm>
                <a:prstGeom prst="rect">
                  <a:avLst/>
                </a:prstGeom>
                <a:noFill/>
                <a:ln>
                  <a:noFill/>
                </a:ln>
              </p:spPr>
              <p:txBody>
                <a:bodyPr wrap="square" lIns="0" tIns="0" rIns="0" bIns="0" rtlCol="0">
                  <a:spAutoFit/>
                </a:bodyPr>
                <a:lstStyle/>
                <a:p>
                  <a:pPr algn="l"/>
                  <a:r>
                    <a:rPr lang="sk-SK" sz="1100">
                      <a:solidFill>
                        <a:schemeClr val="bg1"/>
                      </a:solidFill>
                      <a:latin typeface="Century Gothic" panose="020B0502020202020204" pitchFamily="34" charset="0"/>
                    </a:rPr>
                    <a:t>ENERGY MARKETS</a:t>
                  </a:r>
                  <a:endParaRPr lang="sk-SK" altLang="en-US" sz="1100" kern="1200">
                    <a:solidFill>
                      <a:schemeClr val="bg1"/>
                    </a:solidFill>
                    <a:latin typeface="Century Gothic" panose="020B0502020202020204" pitchFamily="34" charset="0"/>
                    <a:sym typeface="Wingdings" panose="05000000000000000000" pitchFamily="2" charset="2"/>
                  </a:endParaRPr>
                </a:p>
              </p:txBody>
            </p:sp>
            <p:sp>
              <p:nvSpPr>
                <p:cNvPr id="63" name="TextBox 62">
                  <a:extLst>
                    <a:ext uri="{FF2B5EF4-FFF2-40B4-BE49-F238E27FC236}">
                      <a16:creationId xmlns:a16="http://schemas.microsoft.com/office/drawing/2014/main" id="{DCD328AF-5FC2-4BEF-9C06-F81F25BFC064}"/>
                    </a:ext>
                  </a:extLst>
                </p:cNvPr>
                <p:cNvSpPr txBox="1"/>
                <p:nvPr/>
              </p:nvSpPr>
              <p:spPr>
                <a:xfrm>
                  <a:off x="9876884" y="2128869"/>
                  <a:ext cx="2069649" cy="169277"/>
                </a:xfrm>
                <a:prstGeom prst="rect">
                  <a:avLst/>
                </a:prstGeom>
                <a:noFill/>
                <a:ln>
                  <a:noFill/>
                </a:ln>
              </p:spPr>
              <p:txBody>
                <a:bodyPr wrap="square" lIns="0" tIns="0" rIns="0" bIns="0" rtlCol="0">
                  <a:spAutoFit/>
                </a:bodyPr>
                <a:lstStyle/>
                <a:p>
                  <a:pPr algn="l"/>
                  <a:r>
                    <a:rPr lang="sk-SK" altLang="en-US" sz="1100" kern="1200" err="1">
                      <a:solidFill>
                        <a:schemeClr val="bg1"/>
                      </a:solidFill>
                      <a:latin typeface="Century Gothic" panose="020B0502020202020204" pitchFamily="34" charset="0"/>
                      <a:sym typeface="Wingdings" panose="05000000000000000000" pitchFamily="2" charset="2"/>
                    </a:rPr>
                    <a:t>CAPITAL</a:t>
                  </a:r>
                  <a:r>
                    <a:rPr lang="sk-SK" altLang="en-US" sz="1100" kern="1200">
                      <a:solidFill>
                        <a:schemeClr val="bg1"/>
                      </a:solidFill>
                      <a:latin typeface="Century Gothic" panose="020B0502020202020204" pitchFamily="34" charset="0"/>
                      <a:sym typeface="Wingdings" panose="05000000000000000000" pitchFamily="2" charset="2"/>
                    </a:rPr>
                    <a:t> MARKETS</a:t>
                  </a:r>
                </a:p>
              </p:txBody>
            </p:sp>
            <p:sp>
              <p:nvSpPr>
                <p:cNvPr id="64" name="TextBox 63">
                  <a:extLst>
                    <a:ext uri="{FF2B5EF4-FFF2-40B4-BE49-F238E27FC236}">
                      <a16:creationId xmlns:a16="http://schemas.microsoft.com/office/drawing/2014/main" id="{88DDCE65-15A6-42F9-AB61-D2D780D5A399}"/>
                    </a:ext>
                  </a:extLst>
                </p:cNvPr>
                <p:cNvSpPr txBox="1"/>
                <p:nvPr/>
              </p:nvSpPr>
              <p:spPr>
                <a:xfrm>
                  <a:off x="9876884" y="2725005"/>
                  <a:ext cx="2069649" cy="169277"/>
                </a:xfrm>
                <a:prstGeom prst="rect">
                  <a:avLst/>
                </a:prstGeom>
                <a:noFill/>
                <a:ln>
                  <a:noFill/>
                </a:ln>
              </p:spPr>
              <p:txBody>
                <a:bodyPr wrap="square" lIns="0" tIns="0" rIns="0" bIns="0" rtlCol="0">
                  <a:spAutoFit/>
                </a:bodyPr>
                <a:lstStyle/>
                <a:p>
                  <a:pPr algn="l"/>
                  <a:r>
                    <a:rPr lang="sk-SK" sz="1100" err="1">
                      <a:solidFill>
                        <a:schemeClr val="bg1"/>
                      </a:solidFill>
                      <a:latin typeface="Century Gothic" panose="020B0502020202020204" pitchFamily="34" charset="0"/>
                    </a:rPr>
                    <a:t>INSURANCE</a:t>
                  </a:r>
                  <a:endParaRPr lang="sk-SK" altLang="en-US" sz="1100" kern="1200">
                    <a:solidFill>
                      <a:schemeClr val="bg1"/>
                    </a:solidFill>
                    <a:latin typeface="Century Gothic" panose="020B0502020202020204" pitchFamily="34" charset="0"/>
                    <a:sym typeface="Wingdings" panose="05000000000000000000" pitchFamily="2" charset="2"/>
                  </a:endParaRPr>
                </a:p>
              </p:txBody>
            </p:sp>
          </p:grpSp>
        </p:grpSp>
        <p:cxnSp>
          <p:nvCxnSpPr>
            <p:cNvPr id="65" name="Straight Connector 64">
              <a:extLst>
                <a:ext uri="{FF2B5EF4-FFF2-40B4-BE49-F238E27FC236}">
                  <a16:creationId xmlns:a16="http://schemas.microsoft.com/office/drawing/2014/main" id="{3B4C4CEA-FCA7-4036-B467-F36268CF6F15}"/>
                </a:ext>
              </a:extLst>
            </p:cNvPr>
            <p:cNvCxnSpPr>
              <a:cxnSpLocks/>
            </p:cNvCxnSpPr>
            <p:nvPr/>
          </p:nvCxnSpPr>
          <p:spPr>
            <a:xfrm>
              <a:off x="7968244" y="537195"/>
              <a:ext cx="4218367" cy="0"/>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27F45E3-98F1-47E9-86D6-5EA1704FF738}"/>
                </a:ext>
              </a:extLst>
            </p:cNvPr>
            <p:cNvSpPr txBox="1"/>
            <p:nvPr/>
          </p:nvSpPr>
          <p:spPr>
            <a:xfrm>
              <a:off x="8886582" y="345167"/>
              <a:ext cx="2335658" cy="393954"/>
            </a:xfrm>
            <a:prstGeom prst="rect">
              <a:avLst/>
            </a:prstGeom>
            <a:solidFill>
              <a:schemeClr val="tx1"/>
            </a:solidFill>
          </p:spPr>
          <p:txBody>
            <a:bodyPr wrap="square" lIns="0" tIns="0" rIns="0" bIns="0" rtlCol="0">
              <a:spAutoFit/>
            </a:bodyPr>
            <a:lstStyle/>
            <a:p>
              <a:pPr lvl="0" algn="ctr" defTabSz="1088776" rtl="0" eaLnBrk="1" latinLnBrk="0" hangingPunct="1">
                <a:lnSpc>
                  <a:spcPct val="80000"/>
                </a:lnSpc>
                <a:spcBef>
                  <a:spcPct val="0"/>
                </a:spcBef>
                <a:buNone/>
              </a:pPr>
              <a:r>
                <a:rPr lang="sk-SK" sz="3200" b="0" kern="1200" cap="all" spc="-10" baseline="0">
                  <a:solidFill>
                    <a:schemeClr val="bg1"/>
                  </a:solidFill>
                  <a:latin typeface="Century Gothic" panose="020B0502020202020204" pitchFamily="34" charset="0"/>
                  <a:ea typeface="+mj-ea"/>
                  <a:cs typeface="+mj-cs"/>
                </a:rPr>
                <a:t>FAST FACTS</a:t>
              </a:r>
              <a:endParaRPr lang="en-GB" sz="3200" b="0" kern="1200" cap="all" spc="-10" baseline="0">
                <a:solidFill>
                  <a:schemeClr val="bg1"/>
                </a:solidFill>
                <a:latin typeface="Century Gothic" panose="020B0502020202020204" pitchFamily="34" charset="0"/>
                <a:ea typeface="+mj-ea"/>
                <a:cs typeface="+mj-cs"/>
              </a:endParaRPr>
            </a:p>
          </p:txBody>
        </p:sp>
        <p:sp>
          <p:nvSpPr>
            <p:cNvPr id="108" name="TextBox 107">
              <a:extLst>
                <a:ext uri="{FF2B5EF4-FFF2-40B4-BE49-F238E27FC236}">
                  <a16:creationId xmlns:a16="http://schemas.microsoft.com/office/drawing/2014/main" id="{892617CA-8125-464E-8B74-F47C5480748A}"/>
                </a:ext>
              </a:extLst>
            </p:cNvPr>
            <p:cNvSpPr txBox="1"/>
            <p:nvPr/>
          </p:nvSpPr>
          <p:spPr>
            <a:xfrm>
              <a:off x="11372849" y="6423669"/>
              <a:ext cx="298722" cy="269383"/>
            </a:xfrm>
            <a:prstGeom prst="rect">
              <a:avLst/>
            </a:prstGeom>
            <a:noFill/>
          </p:spPr>
          <p:txBody>
            <a:bodyPr wrap="square" lIns="0" tIns="0" rIns="0" bIns="0" rtlCol="0" anchor="ctr" anchorCtr="0">
              <a:noAutofit/>
            </a:bodyPr>
            <a:lstStyle/>
            <a:p>
              <a:pPr marL="0" marR="0" lvl="0" indent="0" algn="r" defTabSz="1088340" rtl="0" eaLnBrk="1" fontAlgn="auto" latinLnBrk="0" hangingPunct="1">
                <a:lnSpc>
                  <a:spcPct val="100000"/>
                </a:lnSpc>
                <a:spcBef>
                  <a:spcPts val="0"/>
                </a:spcBef>
                <a:spcAft>
                  <a:spcPts val="0"/>
                </a:spcAft>
                <a:buClrTx/>
                <a:buSzTx/>
                <a:buFontTx/>
                <a:buNone/>
                <a:tabLst/>
                <a:defRPr/>
              </a:pPr>
              <a:fld id="{3BB745A9-307D-7A4A-B43D-4F1813E0F239}" type="slidenum">
                <a:rPr kumimoji="0" lang="en-US" sz="800" b="0" i="0" u="none" strike="noStrike" kern="1200" cap="none" spc="0" normalizeH="0" baseline="0" noProof="0" smtClean="0">
                  <a:ln>
                    <a:noFill/>
                  </a:ln>
                  <a:solidFill>
                    <a:schemeClr val="bg2">
                      <a:lumMod val="75000"/>
                    </a:schemeClr>
                  </a:solidFill>
                  <a:effectLst/>
                  <a:uLnTx/>
                  <a:uFillTx/>
                  <a:latin typeface="Calibri" panose="020F0502020204030204" pitchFamily="34" charset="0"/>
                  <a:cs typeface="Calibri" panose="020F0502020204030204" pitchFamily="34" charset="0"/>
                </a:rPr>
                <a:pPr marL="0" marR="0" lvl="0" indent="0" algn="r" defTabSz="108834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chemeClr val="bg2">
                    <a:lumMod val="75000"/>
                  </a:schemeClr>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9271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DD21C7-9921-C64E-9806-4E1AA866EED7}"/>
              </a:ext>
            </a:extLst>
          </p:cNvPr>
          <p:cNvSpPr/>
          <p:nvPr/>
        </p:nvSpPr>
        <p:spPr>
          <a:xfrm>
            <a:off x="542647" y="1349298"/>
            <a:ext cx="8270947" cy="4973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366C3-4CCD-4901-A28E-586671DF4EEC}"/>
              </a:ext>
            </a:extLst>
          </p:cNvPr>
          <p:cNvSpPr>
            <a:spLocks noGrp="1"/>
          </p:cNvSpPr>
          <p:nvPr>
            <p:ph type="title"/>
          </p:nvPr>
        </p:nvSpPr>
        <p:spPr/>
        <p:txBody>
          <a:bodyPr/>
          <a:lstStyle/>
          <a:p>
            <a:r>
              <a:rPr lang="en-US" b="1" dirty="0">
                <a:solidFill>
                  <a:schemeClr val="tx1"/>
                </a:solidFill>
              </a:rPr>
              <a:t>Solution Areas &amp; thought leadership</a:t>
            </a:r>
            <a:endParaRPr lang="en-GB" b="1" dirty="0">
              <a:solidFill>
                <a:schemeClr val="tx1"/>
              </a:solidFill>
            </a:endParaRPr>
          </a:p>
        </p:txBody>
      </p:sp>
      <p:sp>
        <p:nvSpPr>
          <p:cNvPr id="3" name="Text Placeholder 2">
            <a:extLst>
              <a:ext uri="{FF2B5EF4-FFF2-40B4-BE49-F238E27FC236}">
                <a16:creationId xmlns:a16="http://schemas.microsoft.com/office/drawing/2014/main" id="{EBC9BCCE-C23C-43D6-B7F3-84D6A85C3656}"/>
              </a:ext>
            </a:extLst>
          </p:cNvPr>
          <p:cNvSpPr>
            <a:spLocks noGrp="1"/>
          </p:cNvSpPr>
          <p:nvPr>
            <p:ph type="body" sz="quarter" idx="11"/>
          </p:nvPr>
        </p:nvSpPr>
        <p:spPr>
          <a:xfrm>
            <a:off x="542647" y="738677"/>
            <a:ext cx="11098999" cy="443198"/>
          </a:xfrm>
        </p:spPr>
        <p:txBody>
          <a:bodyPr/>
          <a:lstStyle/>
          <a:p>
            <a:r>
              <a:rPr lang="en-US" sz="1600" dirty="0"/>
              <a:t>Capco’s deep domain experience, thought leadership and dynamic culture provides clients with specialized consulting services across defined market offerings</a:t>
            </a:r>
          </a:p>
        </p:txBody>
      </p:sp>
      <p:sp>
        <p:nvSpPr>
          <p:cNvPr id="5" name="TextBox 4">
            <a:extLst>
              <a:ext uri="{FF2B5EF4-FFF2-40B4-BE49-F238E27FC236}">
                <a16:creationId xmlns:a16="http://schemas.microsoft.com/office/drawing/2014/main" id="{FCAAE2A4-DD4C-49C7-A18F-95A19F42AE9F}"/>
              </a:ext>
            </a:extLst>
          </p:cNvPr>
          <p:cNvSpPr txBox="1"/>
          <p:nvPr/>
        </p:nvSpPr>
        <p:spPr>
          <a:xfrm>
            <a:off x="1424658" y="1569264"/>
            <a:ext cx="6917255" cy="601703"/>
          </a:xfrm>
          <a:prstGeom prst="rect">
            <a:avLst/>
          </a:prstGeom>
          <a:noFill/>
        </p:spPr>
        <p:txBody>
          <a:bodyPr wrap="square" rtlCol="0">
            <a:spAutoFit/>
          </a:bodyPr>
          <a:lstStyle/>
          <a:p>
            <a:pPr algn="just" defTabSz="1088340">
              <a:lnSpc>
                <a:spcPct val="90000"/>
              </a:lnSpc>
              <a:spcAft>
                <a:spcPts val="300"/>
              </a:spcAft>
              <a:defRPr/>
            </a:pPr>
            <a:r>
              <a:rPr lang="en-US" sz="1200" b="1" dirty="0">
                <a:solidFill>
                  <a:schemeClr val="accent3"/>
                </a:solidFill>
                <a:latin typeface="Century Gothic" panose="020B0502020202020204" pitchFamily="34" charset="0"/>
                <a:ea typeface="Arial" charset="0"/>
                <a:cs typeface="Arial Narrow" panose="020B0604020202020204" pitchFamily="34" charset="0"/>
              </a:rPr>
              <a:t>BUSINESS CHANGE AND COST TRANSFORMATION</a:t>
            </a:r>
          </a:p>
          <a:p>
            <a:pPr algn="just" defTabSz="1088340">
              <a:lnSpc>
                <a:spcPct val="90000"/>
              </a:lnSpc>
              <a:defRPr/>
            </a:pPr>
            <a:r>
              <a:rPr lang="en-US" sz="1100" dirty="0">
                <a:solidFill>
                  <a:schemeClr val="accent3"/>
                </a:solidFill>
                <a:latin typeface="+mj-lt"/>
                <a:ea typeface="Arial" charset="0"/>
                <a:cs typeface="Arial Narrow" panose="020B0604020202020204" pitchFamily="34" charset="0"/>
              </a:rPr>
              <a:t>Uniquely, Capco combines deep industry expertise with an unmatched ability to execute transformative business and operational change, and apply cost-takeout strategies, through innovative methodologies and delivery excellence.  </a:t>
            </a:r>
          </a:p>
        </p:txBody>
      </p:sp>
      <p:sp>
        <p:nvSpPr>
          <p:cNvPr id="6" name="TextBox 5">
            <a:extLst>
              <a:ext uri="{FF2B5EF4-FFF2-40B4-BE49-F238E27FC236}">
                <a16:creationId xmlns:a16="http://schemas.microsoft.com/office/drawing/2014/main" id="{ED4F0746-0B55-4932-9574-3699FDC713A2}"/>
              </a:ext>
            </a:extLst>
          </p:cNvPr>
          <p:cNvSpPr txBox="1"/>
          <p:nvPr/>
        </p:nvSpPr>
        <p:spPr>
          <a:xfrm>
            <a:off x="1434370" y="3344548"/>
            <a:ext cx="6995673" cy="878702"/>
          </a:xfrm>
          <a:prstGeom prst="rect">
            <a:avLst/>
          </a:prstGeom>
          <a:noFill/>
        </p:spPr>
        <p:txBody>
          <a:bodyPr wrap="square" rtlCol="0">
            <a:spAutoFit/>
          </a:bodyPr>
          <a:lstStyle/>
          <a:p>
            <a:pPr algn="just" defTabSz="1088340">
              <a:lnSpc>
                <a:spcPct val="90000"/>
              </a:lnSpc>
              <a:spcAft>
                <a:spcPts val="300"/>
              </a:spcAft>
              <a:defRPr/>
            </a:pPr>
            <a:r>
              <a:rPr lang="en-US" sz="1200" b="1">
                <a:solidFill>
                  <a:schemeClr val="accent3"/>
                </a:solidFill>
                <a:latin typeface="Century Gothic" panose="020B0502020202020204" pitchFamily="34" charset="0"/>
                <a:ea typeface="Arial" charset="0"/>
                <a:cs typeface="Arial Narrow" panose="020B0604020202020204" pitchFamily="34" charset="0"/>
              </a:rPr>
              <a:t>DATA AND TECHNOLOGY SOLUTIONS</a:t>
            </a:r>
          </a:p>
          <a:p>
            <a:pPr algn="just" defTabSz="1088340">
              <a:lnSpc>
                <a:spcPct val="90000"/>
              </a:lnSpc>
              <a:defRPr/>
            </a:pPr>
            <a:r>
              <a:rPr lang="en-US" sz="1050">
                <a:solidFill>
                  <a:schemeClr val="accent3"/>
                </a:solidFill>
                <a:latin typeface="+mj-lt"/>
                <a:ea typeface="Arial" charset="0"/>
                <a:cs typeface="Arial Narrow" panose="020B0604020202020204" pitchFamily="34" charset="0"/>
              </a:rPr>
              <a:t>Capco helps firms enable data-driven decision-making through the areas of machine learning, predictive models, text analytics and classification, image recognition, language translation, and process automation. With deep knowledge of the latest modeling and big data processes and technology trends, Capco delivers best-in-class solutions to complex data and analytics endeavors.</a:t>
            </a:r>
          </a:p>
        </p:txBody>
      </p:sp>
      <p:sp>
        <p:nvSpPr>
          <p:cNvPr id="7" name="TextBox 6">
            <a:extLst>
              <a:ext uri="{FF2B5EF4-FFF2-40B4-BE49-F238E27FC236}">
                <a16:creationId xmlns:a16="http://schemas.microsoft.com/office/drawing/2014/main" id="{B2B3271A-F1B0-478D-AE20-222B2C67B030}"/>
              </a:ext>
            </a:extLst>
          </p:cNvPr>
          <p:cNvSpPr txBox="1"/>
          <p:nvPr/>
        </p:nvSpPr>
        <p:spPr>
          <a:xfrm>
            <a:off x="1434369" y="2373806"/>
            <a:ext cx="6995677" cy="767903"/>
          </a:xfrm>
          <a:prstGeom prst="rect">
            <a:avLst/>
          </a:prstGeom>
          <a:noFill/>
        </p:spPr>
        <p:txBody>
          <a:bodyPr wrap="square" rtlCol="0">
            <a:spAutoFit/>
          </a:bodyPr>
          <a:lstStyle/>
          <a:p>
            <a:pPr algn="just" defTabSz="1088340">
              <a:lnSpc>
                <a:spcPct val="90000"/>
              </a:lnSpc>
              <a:spcAft>
                <a:spcPts val="300"/>
              </a:spcAft>
              <a:defRPr/>
            </a:pPr>
            <a:r>
              <a:rPr lang="en-US" sz="1200" b="1">
                <a:solidFill>
                  <a:schemeClr val="accent3"/>
                </a:solidFill>
                <a:latin typeface="Century Gothic" panose="020B0502020202020204" pitchFamily="34" charset="0"/>
                <a:ea typeface="Arial" charset="0"/>
                <a:cs typeface="Arial Narrow" panose="020B0604020202020204" pitchFamily="34" charset="0"/>
              </a:rPr>
              <a:t>CAPCO DIGITAL</a:t>
            </a:r>
          </a:p>
          <a:p>
            <a:pPr algn="just" defTabSz="1088340">
              <a:lnSpc>
                <a:spcPct val="90000"/>
              </a:lnSpc>
              <a:defRPr/>
            </a:pPr>
            <a:r>
              <a:rPr lang="en-US" sz="1100">
                <a:solidFill>
                  <a:schemeClr val="accent3"/>
                </a:solidFill>
                <a:latin typeface="+mj-lt"/>
                <a:ea typeface="Arial" charset="0"/>
                <a:cs typeface="Arial Narrow" panose="020B0604020202020204" pitchFamily="34" charset="0"/>
              </a:rPr>
              <a:t>At Capco, we believe digital is driving a new way of doing business. Therefore, a holistic digital strategy should be integrated into all organizational activities. To be successful, organizations need a clear digital vision, a redefined operating model and an agile approach to delivering innovative solutions.  </a:t>
            </a:r>
            <a:r>
              <a:rPr lang="en-US" sz="1200">
                <a:solidFill>
                  <a:schemeClr val="accent3"/>
                </a:solidFill>
                <a:latin typeface="+mj-lt"/>
                <a:ea typeface="Arial" charset="0"/>
                <a:cs typeface="Arial Narrow" panose="020B0604020202020204" pitchFamily="34" charset="0"/>
              </a:rPr>
              <a:t> </a:t>
            </a:r>
          </a:p>
        </p:txBody>
      </p:sp>
      <p:cxnSp>
        <p:nvCxnSpPr>
          <p:cNvPr id="8" name="Straight Connector 7">
            <a:extLst>
              <a:ext uri="{FF2B5EF4-FFF2-40B4-BE49-F238E27FC236}">
                <a16:creationId xmlns:a16="http://schemas.microsoft.com/office/drawing/2014/main" id="{DE23E067-7C17-422C-9F5B-D0D2324E204A}"/>
              </a:ext>
            </a:extLst>
          </p:cNvPr>
          <p:cNvCxnSpPr>
            <a:cxnSpLocks/>
          </p:cNvCxnSpPr>
          <p:nvPr/>
        </p:nvCxnSpPr>
        <p:spPr>
          <a:xfrm>
            <a:off x="737643" y="2316221"/>
            <a:ext cx="7837215" cy="0"/>
          </a:xfrm>
          <a:prstGeom prst="line">
            <a:avLst/>
          </a:prstGeom>
          <a:ln w="952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DBEA22-282A-497A-89E7-137668908D19}"/>
              </a:ext>
            </a:extLst>
          </p:cNvPr>
          <p:cNvCxnSpPr>
            <a:cxnSpLocks/>
          </p:cNvCxnSpPr>
          <p:nvPr/>
        </p:nvCxnSpPr>
        <p:spPr>
          <a:xfrm>
            <a:off x="737643" y="3282325"/>
            <a:ext cx="7837215" cy="0"/>
          </a:xfrm>
          <a:prstGeom prst="line">
            <a:avLst/>
          </a:prstGeom>
          <a:ln w="952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2ED7071-35AC-4F74-9A34-281A272B2899}"/>
              </a:ext>
            </a:extLst>
          </p:cNvPr>
          <p:cNvSpPr txBox="1"/>
          <p:nvPr/>
        </p:nvSpPr>
        <p:spPr>
          <a:xfrm>
            <a:off x="1434372" y="4419164"/>
            <a:ext cx="6907540" cy="754053"/>
          </a:xfrm>
          <a:prstGeom prst="rect">
            <a:avLst/>
          </a:prstGeom>
          <a:noFill/>
        </p:spPr>
        <p:txBody>
          <a:bodyPr wrap="square" rtlCol="0">
            <a:spAutoFit/>
          </a:bodyPr>
          <a:lstStyle/>
          <a:p>
            <a:pPr algn="just" defTabSz="1088340">
              <a:lnSpc>
                <a:spcPct val="90000"/>
              </a:lnSpc>
              <a:spcAft>
                <a:spcPts val="300"/>
              </a:spcAft>
              <a:defRPr/>
            </a:pPr>
            <a:r>
              <a:rPr lang="en-US" sz="1200" b="1" dirty="0">
                <a:solidFill>
                  <a:schemeClr val="accent3"/>
                </a:solidFill>
                <a:latin typeface="Century Gothic" panose="020B0502020202020204" pitchFamily="34" charset="0"/>
                <a:ea typeface="Arial" charset="0"/>
                <a:cs typeface="Arial Narrow" panose="020B0604020202020204" pitchFamily="34" charset="0"/>
              </a:rPr>
              <a:t>FINANCE, RISK AND COMPLIANCE</a:t>
            </a:r>
          </a:p>
          <a:p>
            <a:pPr algn="just" defTabSz="1088340">
              <a:lnSpc>
                <a:spcPct val="90000"/>
              </a:lnSpc>
              <a:defRPr/>
            </a:pPr>
            <a:r>
              <a:rPr lang="en-US" sz="1100" dirty="0">
                <a:solidFill>
                  <a:schemeClr val="accent3"/>
                </a:solidFill>
                <a:latin typeface="+mj-lt"/>
                <a:ea typeface="Arial" charset="0"/>
                <a:cs typeface="Arial Narrow" panose="020B0604020202020204" pitchFamily="34" charset="0"/>
              </a:rPr>
              <a:t>For banks, new regulations increase complexity and cost. Through guiding and implementing FRC strategies operationally and harnessing new and emerging technologies for </a:t>
            </a:r>
            <a:r>
              <a:rPr lang="en-US" sz="1100" dirty="0" err="1">
                <a:solidFill>
                  <a:schemeClr val="accent3"/>
                </a:solidFill>
                <a:latin typeface="+mj-lt"/>
                <a:ea typeface="Arial" charset="0"/>
                <a:cs typeface="Arial Narrow" panose="020B0604020202020204" pitchFamily="34" charset="0"/>
              </a:rPr>
              <a:t>RegTech</a:t>
            </a:r>
            <a:r>
              <a:rPr lang="en-US" sz="1100" dirty="0">
                <a:solidFill>
                  <a:schemeClr val="accent3"/>
                </a:solidFill>
                <a:latin typeface="+mj-lt"/>
                <a:ea typeface="Arial" charset="0"/>
                <a:cs typeface="Arial Narrow" panose="020B0604020202020204" pitchFamily="34" charset="0"/>
              </a:rPr>
              <a:t>, Capco has built a reputation of empowering clients to turn compliance into a competitive advantage.</a:t>
            </a:r>
          </a:p>
        </p:txBody>
      </p:sp>
      <p:cxnSp>
        <p:nvCxnSpPr>
          <p:cNvPr id="11" name="Straight Connector 10">
            <a:extLst>
              <a:ext uri="{FF2B5EF4-FFF2-40B4-BE49-F238E27FC236}">
                <a16:creationId xmlns:a16="http://schemas.microsoft.com/office/drawing/2014/main" id="{E9449ECD-57F2-4866-B37B-9A2424B3C9CF}"/>
              </a:ext>
            </a:extLst>
          </p:cNvPr>
          <p:cNvCxnSpPr>
            <a:cxnSpLocks/>
          </p:cNvCxnSpPr>
          <p:nvPr/>
        </p:nvCxnSpPr>
        <p:spPr>
          <a:xfrm>
            <a:off x="737643" y="4354759"/>
            <a:ext cx="7837218" cy="0"/>
          </a:xfrm>
          <a:prstGeom prst="line">
            <a:avLst/>
          </a:prstGeom>
          <a:ln w="952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94DC51-791E-4EB6-9972-969C695A259B}"/>
              </a:ext>
            </a:extLst>
          </p:cNvPr>
          <p:cNvSpPr txBox="1"/>
          <p:nvPr/>
        </p:nvSpPr>
        <p:spPr>
          <a:xfrm>
            <a:off x="1434372" y="5376056"/>
            <a:ext cx="6907539" cy="754053"/>
          </a:xfrm>
          <a:prstGeom prst="rect">
            <a:avLst/>
          </a:prstGeom>
          <a:noFill/>
        </p:spPr>
        <p:txBody>
          <a:bodyPr wrap="square" rtlCol="0">
            <a:spAutoFit/>
          </a:bodyPr>
          <a:lstStyle/>
          <a:p>
            <a:pPr algn="just" defTabSz="1088340">
              <a:lnSpc>
                <a:spcPct val="90000"/>
              </a:lnSpc>
              <a:spcAft>
                <a:spcPts val="300"/>
              </a:spcAft>
              <a:defRPr/>
            </a:pPr>
            <a:r>
              <a:rPr lang="en-US" sz="1200" b="1">
                <a:solidFill>
                  <a:schemeClr val="accent3"/>
                </a:solidFill>
                <a:latin typeface="Century Gothic" panose="020B0502020202020204" pitchFamily="34" charset="0"/>
                <a:ea typeface="Arial" charset="0"/>
                <a:cs typeface="Arial Narrow" panose="020B0604020202020204" pitchFamily="34" charset="0"/>
              </a:rPr>
              <a:t>TECHNOLOGY DELIVERY</a:t>
            </a:r>
          </a:p>
          <a:p>
            <a:pPr algn="just" defTabSz="1088340">
              <a:lnSpc>
                <a:spcPct val="90000"/>
              </a:lnSpc>
              <a:defRPr/>
            </a:pPr>
            <a:r>
              <a:rPr lang="en-US" sz="1100">
                <a:solidFill>
                  <a:schemeClr val="accent3"/>
                </a:solidFill>
                <a:latin typeface="+mj-lt"/>
                <a:ea typeface="Arial" charset="0"/>
                <a:cs typeface="Arial Narrow" panose="020B0604020202020204" pitchFamily="34" charset="0"/>
              </a:rPr>
              <a:t>In today’s ever-changing environment, your technology journey must be state-of-the-art and future-looking. Our focus and deep expertise in financial services helps us create, build and deploy front-to-back offerings, allowing us to provide end-to-end support to financial institutions seeking to rapidly integrate innovation.</a:t>
            </a:r>
          </a:p>
        </p:txBody>
      </p:sp>
      <p:cxnSp>
        <p:nvCxnSpPr>
          <p:cNvPr id="13" name="Straight Connector 12">
            <a:extLst>
              <a:ext uri="{FF2B5EF4-FFF2-40B4-BE49-F238E27FC236}">
                <a16:creationId xmlns:a16="http://schemas.microsoft.com/office/drawing/2014/main" id="{5796D849-A2BC-495C-A102-4C69093F2575}"/>
              </a:ext>
            </a:extLst>
          </p:cNvPr>
          <p:cNvCxnSpPr>
            <a:cxnSpLocks/>
          </p:cNvCxnSpPr>
          <p:nvPr/>
        </p:nvCxnSpPr>
        <p:spPr>
          <a:xfrm>
            <a:off x="737643" y="5320862"/>
            <a:ext cx="7837215" cy="0"/>
          </a:xfrm>
          <a:prstGeom prst="line">
            <a:avLst/>
          </a:prstGeom>
          <a:ln w="952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Capco_Icon_Red7.png" descr="Capco_Icon_Red7.png">
            <a:extLst>
              <a:ext uri="{FF2B5EF4-FFF2-40B4-BE49-F238E27FC236}">
                <a16:creationId xmlns:a16="http://schemas.microsoft.com/office/drawing/2014/main" id="{DD6DF9D1-3367-4F71-BC97-ED40E99217F3}"/>
              </a:ext>
            </a:extLst>
          </p:cNvPr>
          <p:cNvPicPr>
            <a:picLocks noChangeAspect="1"/>
          </p:cNvPicPr>
          <p:nvPr/>
        </p:nvPicPr>
        <p:blipFill>
          <a:blip r:embed="rId2"/>
          <a:srcRect/>
          <a:stretch>
            <a:fillRect/>
          </a:stretch>
        </p:blipFill>
        <p:spPr>
          <a:xfrm>
            <a:off x="721064" y="2433513"/>
            <a:ext cx="731521" cy="731520"/>
          </a:xfrm>
          <a:prstGeom prst="rect">
            <a:avLst/>
          </a:prstGeom>
          <a:ln w="12700">
            <a:miter lim="400000"/>
          </a:ln>
        </p:spPr>
      </p:pic>
      <p:pic>
        <p:nvPicPr>
          <p:cNvPr id="22" name="Capco_Icon_Red34.png" descr="Capco_Icon_Red34.png">
            <a:extLst>
              <a:ext uri="{FF2B5EF4-FFF2-40B4-BE49-F238E27FC236}">
                <a16:creationId xmlns:a16="http://schemas.microsoft.com/office/drawing/2014/main" id="{168264A0-6C7C-42A7-9D3D-0A24866E4ADF}"/>
              </a:ext>
            </a:extLst>
          </p:cNvPr>
          <p:cNvPicPr>
            <a:picLocks noChangeAspect="1"/>
          </p:cNvPicPr>
          <p:nvPr/>
        </p:nvPicPr>
        <p:blipFill>
          <a:blip r:embed="rId3"/>
          <a:srcRect/>
          <a:stretch>
            <a:fillRect/>
          </a:stretch>
        </p:blipFill>
        <p:spPr>
          <a:xfrm>
            <a:off x="721063" y="3452562"/>
            <a:ext cx="731520" cy="731520"/>
          </a:xfrm>
          <a:prstGeom prst="rect">
            <a:avLst/>
          </a:prstGeom>
          <a:ln w="12700">
            <a:miter lim="400000"/>
          </a:ln>
        </p:spPr>
      </p:pic>
      <p:pic>
        <p:nvPicPr>
          <p:cNvPr id="23" name="Capco_Icon_Red12.png" descr="Capco_Icon_Red12.png">
            <a:extLst>
              <a:ext uri="{FF2B5EF4-FFF2-40B4-BE49-F238E27FC236}">
                <a16:creationId xmlns:a16="http://schemas.microsoft.com/office/drawing/2014/main" id="{C25BB046-100B-4CB9-97FB-B9AF859F9403}"/>
              </a:ext>
            </a:extLst>
          </p:cNvPr>
          <p:cNvPicPr>
            <a:picLocks noChangeAspect="1"/>
          </p:cNvPicPr>
          <p:nvPr/>
        </p:nvPicPr>
        <p:blipFill>
          <a:blip r:embed="rId4"/>
          <a:srcRect/>
          <a:stretch>
            <a:fillRect/>
          </a:stretch>
        </p:blipFill>
        <p:spPr>
          <a:xfrm>
            <a:off x="721064" y="4397376"/>
            <a:ext cx="731521" cy="731520"/>
          </a:xfrm>
          <a:prstGeom prst="rect">
            <a:avLst/>
          </a:prstGeom>
          <a:ln w="12700">
            <a:miter lim="400000"/>
          </a:ln>
        </p:spPr>
      </p:pic>
      <p:pic>
        <p:nvPicPr>
          <p:cNvPr id="24" name="Capco_Icon_Red18.png" descr="Capco_Icon_Red18.png">
            <a:extLst>
              <a:ext uri="{FF2B5EF4-FFF2-40B4-BE49-F238E27FC236}">
                <a16:creationId xmlns:a16="http://schemas.microsoft.com/office/drawing/2014/main" id="{FF2B14AF-350D-4837-BEE1-A1C1EFDF75FE}"/>
              </a:ext>
            </a:extLst>
          </p:cNvPr>
          <p:cNvPicPr>
            <a:picLocks noChangeAspect="1"/>
          </p:cNvPicPr>
          <p:nvPr/>
        </p:nvPicPr>
        <p:blipFill>
          <a:blip r:embed="rId5"/>
          <a:srcRect/>
          <a:stretch>
            <a:fillRect/>
          </a:stretch>
        </p:blipFill>
        <p:spPr>
          <a:xfrm>
            <a:off x="721063" y="5491099"/>
            <a:ext cx="731520" cy="731520"/>
          </a:xfrm>
          <a:prstGeom prst="rect">
            <a:avLst/>
          </a:prstGeom>
          <a:ln w="12700">
            <a:miter lim="400000"/>
          </a:ln>
        </p:spPr>
      </p:pic>
      <p:pic>
        <p:nvPicPr>
          <p:cNvPr id="25" name="Capco_Icon_Red21.png" descr="Capco_Icon_Red21.png">
            <a:extLst>
              <a:ext uri="{FF2B5EF4-FFF2-40B4-BE49-F238E27FC236}">
                <a16:creationId xmlns:a16="http://schemas.microsoft.com/office/drawing/2014/main" id="{B87B7382-70C0-4086-92A8-BE75A9BAAC99}"/>
              </a:ext>
            </a:extLst>
          </p:cNvPr>
          <p:cNvPicPr>
            <a:picLocks noChangeAspect="1"/>
          </p:cNvPicPr>
          <p:nvPr/>
        </p:nvPicPr>
        <p:blipFill>
          <a:blip r:embed="rId6"/>
          <a:srcRect/>
          <a:stretch>
            <a:fillRect/>
          </a:stretch>
        </p:blipFill>
        <p:spPr>
          <a:xfrm>
            <a:off x="721063" y="1515155"/>
            <a:ext cx="731520" cy="731520"/>
          </a:xfrm>
          <a:prstGeom prst="rect">
            <a:avLst/>
          </a:prstGeom>
          <a:ln w="12700">
            <a:miter lim="400000"/>
          </a:ln>
        </p:spPr>
      </p:pic>
      <p:pic>
        <p:nvPicPr>
          <p:cNvPr id="27" name="Picture 26" descr="A close up of text on a black background&#10;&#10;Description automatically generated">
            <a:extLst>
              <a:ext uri="{FF2B5EF4-FFF2-40B4-BE49-F238E27FC236}">
                <a16:creationId xmlns:a16="http://schemas.microsoft.com/office/drawing/2014/main" id="{86C8F992-3D80-AB4B-A116-BFA98786A0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9920" y="3116859"/>
            <a:ext cx="1185760" cy="1597946"/>
          </a:xfrm>
          <a:prstGeom prst="rect">
            <a:avLst/>
          </a:prstGeom>
          <a:ln>
            <a:solidFill>
              <a:schemeClr val="bg1">
                <a:lumMod val="85000"/>
              </a:schemeClr>
            </a:solidFill>
          </a:ln>
        </p:spPr>
      </p:pic>
      <p:pic>
        <p:nvPicPr>
          <p:cNvPr id="29" name="Picture 28" descr="A picture containing book, text&#10;&#10;Description automatically generated">
            <a:extLst>
              <a:ext uri="{FF2B5EF4-FFF2-40B4-BE49-F238E27FC236}">
                <a16:creationId xmlns:a16="http://schemas.microsoft.com/office/drawing/2014/main" id="{558AC0ED-0414-234F-9060-FC7EE809EE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3903" y="4824628"/>
            <a:ext cx="1186950" cy="1539827"/>
          </a:xfrm>
          <a:prstGeom prst="rect">
            <a:avLst/>
          </a:prstGeom>
        </p:spPr>
      </p:pic>
      <p:pic>
        <p:nvPicPr>
          <p:cNvPr id="31" name="Picture 30" descr="A picture containing text, people, man, white&#10;&#10;Description automatically generated">
            <a:extLst>
              <a:ext uri="{FF2B5EF4-FFF2-40B4-BE49-F238E27FC236}">
                <a16:creationId xmlns:a16="http://schemas.microsoft.com/office/drawing/2014/main" id="{9599FC84-8E6A-D944-B69E-423D04ED5E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85748" y="3102628"/>
            <a:ext cx="1186950" cy="1597946"/>
          </a:xfrm>
          <a:prstGeom prst="rect">
            <a:avLst/>
          </a:prstGeom>
          <a:ln>
            <a:solidFill>
              <a:schemeClr val="bg1">
                <a:lumMod val="85000"/>
              </a:schemeClr>
            </a:solidFill>
          </a:ln>
        </p:spPr>
      </p:pic>
      <p:pic>
        <p:nvPicPr>
          <p:cNvPr id="33" name="Picture 32" descr="A screenshot of a social media post&#10;&#10;Description automatically generated">
            <a:extLst>
              <a:ext uri="{FF2B5EF4-FFF2-40B4-BE49-F238E27FC236}">
                <a16:creationId xmlns:a16="http://schemas.microsoft.com/office/drawing/2014/main" id="{F7E0E951-FEB4-344B-A5FD-32B289229060}"/>
              </a:ext>
            </a:extLst>
          </p:cNvPr>
          <p:cNvPicPr>
            <a:picLocks noChangeAspect="1"/>
          </p:cNvPicPr>
          <p:nvPr/>
        </p:nvPicPr>
        <p:blipFill rotWithShape="1">
          <a:blip r:embed="rId10">
            <a:extLst>
              <a:ext uri="{28A0092B-C50C-407E-A947-70E740481C1C}">
                <a14:useLocalDpi xmlns:a14="http://schemas.microsoft.com/office/drawing/2010/main" val="0"/>
              </a:ext>
            </a:extLst>
          </a:blip>
          <a:srcRect b="2947"/>
          <a:stretch/>
        </p:blipFill>
        <p:spPr>
          <a:xfrm>
            <a:off x="10349921" y="4824628"/>
            <a:ext cx="1185759" cy="1500107"/>
          </a:xfrm>
          <a:prstGeom prst="rect">
            <a:avLst/>
          </a:prstGeom>
          <a:ln>
            <a:solidFill>
              <a:schemeClr val="bg1">
                <a:lumMod val="85000"/>
              </a:schemeClr>
            </a:solidFill>
          </a:ln>
        </p:spPr>
      </p:pic>
      <p:pic>
        <p:nvPicPr>
          <p:cNvPr id="35" name="Picture 34" descr="A close up of a logo&#10;&#10;Description automatically generated">
            <a:extLst>
              <a:ext uri="{FF2B5EF4-FFF2-40B4-BE49-F238E27FC236}">
                <a16:creationId xmlns:a16="http://schemas.microsoft.com/office/drawing/2014/main" id="{E3A41D7B-2DAD-584E-B785-A24EC5E2AF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83904" y="1286379"/>
            <a:ext cx="1192654" cy="1692195"/>
          </a:xfrm>
          <a:prstGeom prst="rect">
            <a:avLst/>
          </a:prstGeom>
          <a:ln>
            <a:solidFill>
              <a:schemeClr val="bg1">
                <a:lumMod val="85000"/>
              </a:schemeClr>
            </a:solidFill>
          </a:ln>
        </p:spPr>
      </p:pic>
      <p:pic>
        <p:nvPicPr>
          <p:cNvPr id="37" name="Picture 36" descr="A screenshot of a social media post&#10;&#10;Description automatically generated">
            <a:extLst>
              <a:ext uri="{FF2B5EF4-FFF2-40B4-BE49-F238E27FC236}">
                <a16:creationId xmlns:a16="http://schemas.microsoft.com/office/drawing/2014/main" id="{48615FA4-95D6-9943-B2AB-2147FF90D8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39645" y="1286379"/>
            <a:ext cx="1190573" cy="1692195"/>
          </a:xfrm>
          <a:prstGeom prst="rect">
            <a:avLst/>
          </a:prstGeom>
          <a:ln>
            <a:solidFill>
              <a:schemeClr val="bg1">
                <a:lumMod val="85000"/>
              </a:schemeClr>
            </a:solidFill>
          </a:ln>
        </p:spPr>
      </p:pic>
    </p:spTree>
    <p:extLst>
      <p:ext uri="{BB962C8B-B14F-4D97-AF65-F5344CB8AC3E}">
        <p14:creationId xmlns:p14="http://schemas.microsoft.com/office/powerpoint/2010/main" val="4346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5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5CCFF6-1E24-CE45-92A4-0FDB9E8D3E3B}"/>
              </a:ext>
            </a:extLst>
          </p:cNvPr>
          <p:cNvSpPr/>
          <p:nvPr/>
        </p:nvSpPr>
        <p:spPr>
          <a:xfrm>
            <a:off x="7884826" y="3102964"/>
            <a:ext cx="3756820" cy="31226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Pentagon 7">
            <a:extLst>
              <a:ext uri="{FF2B5EF4-FFF2-40B4-BE49-F238E27FC236}">
                <a16:creationId xmlns:a16="http://schemas.microsoft.com/office/drawing/2014/main" id="{E40C0EB2-2814-CB41-B6F9-867613265E45}"/>
              </a:ext>
            </a:extLst>
          </p:cNvPr>
          <p:cNvSpPr/>
          <p:nvPr/>
        </p:nvSpPr>
        <p:spPr>
          <a:xfrm>
            <a:off x="670064" y="3369040"/>
            <a:ext cx="7769538" cy="2856583"/>
          </a:xfrm>
          <a:prstGeom prst="homePlate">
            <a:avLst>
              <a:gd name="adj" fmla="val 1250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4">
            <a:extLst>
              <a:ext uri="{FF2B5EF4-FFF2-40B4-BE49-F238E27FC236}">
                <a16:creationId xmlns:a16="http://schemas.microsoft.com/office/drawing/2014/main" id="{F48AE0E1-EAE9-4D21-8211-87B25D30F7A7}"/>
              </a:ext>
            </a:extLst>
          </p:cNvPr>
          <p:cNvGraphicFramePr>
            <a:graphicFrameLocks noGrp="1"/>
          </p:cNvGraphicFramePr>
          <p:nvPr>
            <p:extLst>
              <p:ext uri="{D42A27DB-BD31-4B8C-83A1-F6EECF244321}">
                <p14:modId xmlns:p14="http://schemas.microsoft.com/office/powerpoint/2010/main" val="4111956649"/>
              </p:ext>
            </p:extLst>
          </p:nvPr>
        </p:nvGraphicFramePr>
        <p:xfrm>
          <a:off x="946088" y="3442617"/>
          <a:ext cx="6723198" cy="2744693"/>
        </p:xfrm>
        <a:graphic>
          <a:graphicData uri="http://schemas.openxmlformats.org/drawingml/2006/table">
            <a:tbl>
              <a:tblPr firstRow="1" bandRow="1">
                <a:tableStyleId>{5C22544A-7EE6-4342-B048-85BDC9FD1C3A}</a:tableStyleId>
              </a:tblPr>
              <a:tblGrid>
                <a:gridCol w="1995232">
                  <a:extLst>
                    <a:ext uri="{9D8B030D-6E8A-4147-A177-3AD203B41FA5}">
                      <a16:colId xmlns:a16="http://schemas.microsoft.com/office/drawing/2014/main" val="4246717214"/>
                    </a:ext>
                  </a:extLst>
                </a:gridCol>
                <a:gridCol w="2201632">
                  <a:extLst>
                    <a:ext uri="{9D8B030D-6E8A-4147-A177-3AD203B41FA5}">
                      <a16:colId xmlns:a16="http://schemas.microsoft.com/office/drawing/2014/main" val="1731655061"/>
                    </a:ext>
                  </a:extLst>
                </a:gridCol>
                <a:gridCol w="2526334">
                  <a:extLst>
                    <a:ext uri="{9D8B030D-6E8A-4147-A177-3AD203B41FA5}">
                      <a16:colId xmlns:a16="http://schemas.microsoft.com/office/drawing/2014/main" val="1327559589"/>
                    </a:ext>
                  </a:extLst>
                </a:gridCol>
              </a:tblGrid>
              <a:tr h="321533">
                <a:tc>
                  <a:txBody>
                    <a:bodyPr/>
                    <a:lstStyle/>
                    <a:p>
                      <a:pPr algn="ctr"/>
                      <a:endParaRPr lang="en-GB" sz="1200" dirty="0">
                        <a:solidFill>
                          <a:schemeClr val="tx1"/>
                        </a:solidFill>
                        <a:latin typeface="Century Gothic" panose="020B0502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u="sng" dirty="0">
                          <a:solidFill>
                            <a:schemeClr val="tx1"/>
                          </a:solidFill>
                          <a:latin typeface="Century Gothic" panose="020B0502020202020204" pitchFamily="34" charset="0"/>
                        </a:rPr>
                        <a:t>Traditional</a:t>
                      </a:r>
                      <a:endParaRPr lang="en-GB" sz="1200" u="sng" dirty="0">
                        <a:solidFill>
                          <a:schemeClr val="tx1"/>
                        </a:solidFill>
                        <a:latin typeface="Century Gothic" panose="020B0502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u="sng">
                          <a:solidFill>
                            <a:schemeClr val="accent1"/>
                          </a:solidFill>
                          <a:latin typeface="Century Gothic" panose="020B0502020202020204" pitchFamily="34" charset="0"/>
                        </a:rPr>
                        <a:t>Pandemic</a:t>
                      </a:r>
                      <a:endParaRPr lang="en-GB" sz="1200" u="sng">
                        <a:solidFill>
                          <a:schemeClr val="accent1"/>
                        </a:solidFill>
                        <a:latin typeface="Century Gothic" panose="020B0502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7956310"/>
                  </a:ext>
                </a:extLst>
              </a:tr>
              <a:tr h="594360">
                <a:tc>
                  <a:txBody>
                    <a:bodyPr/>
                    <a:lstStyle/>
                    <a:p>
                      <a:pPr marL="45720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solidFill>
                            <a:schemeClr val="accent3"/>
                          </a:solidFill>
                          <a:latin typeface="Century Gothic" panose="020B0502020202020204" pitchFamily="34" charset="0"/>
                        </a:rPr>
                        <a:t>Duration</a:t>
                      </a:r>
                      <a:endParaRPr lang="en-GB" sz="1200" b="1" dirty="0">
                        <a:solidFill>
                          <a:schemeClr val="accent3"/>
                        </a:solidFill>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kern="1200" dirty="0">
                          <a:solidFill>
                            <a:schemeClr val="accent3"/>
                          </a:solidFill>
                          <a:latin typeface="+mn-lt"/>
                          <a:ea typeface="+mn-ea"/>
                          <a:cs typeface="+mn-cs"/>
                        </a:rPr>
                        <a:t>Generally shorter and finite</a:t>
                      </a:r>
                      <a:endParaRPr lang="en-GB" sz="1200" kern="1200" dirty="0">
                        <a:solidFill>
                          <a:schemeClr val="accent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kern="1200" dirty="0">
                          <a:solidFill>
                            <a:schemeClr val="accent3"/>
                          </a:solidFill>
                          <a:latin typeface="+mn-lt"/>
                          <a:ea typeface="+mn-ea"/>
                          <a:cs typeface="+mn-cs"/>
                        </a:rPr>
                        <a:t>Indeterminate; can span months and multiple waves </a:t>
                      </a:r>
                      <a:endParaRPr lang="en-GB" sz="1200" kern="1200" dirty="0">
                        <a:solidFill>
                          <a:schemeClr val="accent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010860"/>
                  </a:ext>
                </a:extLst>
              </a:tr>
              <a:tr h="594360">
                <a:tc>
                  <a:txBody>
                    <a:bodyPr/>
                    <a:lstStyle/>
                    <a:p>
                      <a:pPr marL="45720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dirty="0">
                          <a:solidFill>
                            <a:schemeClr val="accent3"/>
                          </a:solidFill>
                          <a:latin typeface="Century Gothic" panose="020B0502020202020204" pitchFamily="34" charset="0"/>
                        </a:rPr>
                        <a:t>Scope</a:t>
                      </a:r>
                      <a:endParaRPr lang="en-GB" sz="1200" b="1" dirty="0">
                        <a:solidFill>
                          <a:schemeClr val="accent3"/>
                        </a:solidFill>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kern="1200" dirty="0">
                          <a:solidFill>
                            <a:schemeClr val="accent3"/>
                          </a:solidFill>
                          <a:latin typeface="+mn-lt"/>
                          <a:ea typeface="+mn-ea"/>
                          <a:cs typeface="+mn-cs"/>
                        </a:rPr>
                        <a:t>Disruption is localized / contained</a:t>
                      </a:r>
                      <a:endParaRPr lang="en-GB" sz="1200" kern="1200" dirty="0">
                        <a:solidFill>
                          <a:schemeClr val="accent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kern="1200">
                          <a:solidFill>
                            <a:schemeClr val="accent3"/>
                          </a:solidFill>
                          <a:latin typeface="+mn-lt"/>
                          <a:ea typeface="+mn-ea"/>
                          <a:cs typeface="+mn-cs"/>
                        </a:rPr>
                        <a:t>Disruption is systemic and in flux</a:t>
                      </a:r>
                      <a:endParaRPr lang="en-GB" sz="1200" kern="1200">
                        <a:solidFill>
                          <a:schemeClr val="accent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4912929"/>
                  </a:ext>
                </a:extLst>
              </a:tr>
              <a:tr h="594360">
                <a:tc>
                  <a:txBody>
                    <a:bodyPr/>
                    <a:lstStyle/>
                    <a:p>
                      <a:pPr marL="45720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a:solidFill>
                            <a:schemeClr val="accent3"/>
                          </a:solidFill>
                          <a:latin typeface="Century Gothic" panose="020B0502020202020204" pitchFamily="34" charset="0"/>
                        </a:rPr>
                        <a:t>Infrastructure</a:t>
                      </a:r>
                      <a:endParaRPr lang="en-GB" sz="1200" b="1">
                        <a:solidFill>
                          <a:schemeClr val="accent3"/>
                        </a:solidFill>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kern="1200">
                          <a:solidFill>
                            <a:schemeClr val="accent3"/>
                          </a:solidFill>
                          <a:latin typeface="+mn-lt"/>
                          <a:ea typeface="+mn-ea"/>
                          <a:cs typeface="+mn-cs"/>
                        </a:rPr>
                        <a:t>Relies on backup facilities and public services</a:t>
                      </a:r>
                      <a:endParaRPr lang="en-GB" sz="1200" kern="1200">
                        <a:solidFill>
                          <a:schemeClr val="accent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kern="1200">
                          <a:solidFill>
                            <a:schemeClr val="accent3"/>
                          </a:solidFill>
                          <a:latin typeface="+mn-lt"/>
                          <a:ea typeface="+mn-ea"/>
                          <a:cs typeface="+mn-cs"/>
                        </a:rPr>
                        <a:t>Must account for widespread remote work and possible public service disruption</a:t>
                      </a:r>
                      <a:endParaRPr lang="en-GB" sz="1200" kern="1200">
                        <a:solidFill>
                          <a:schemeClr val="accent3"/>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188776"/>
                  </a:ext>
                </a:extLst>
              </a:tr>
              <a:tr h="594360">
                <a:tc>
                  <a:txBody>
                    <a:bodyPr/>
                    <a:lstStyle/>
                    <a:p>
                      <a:pPr marL="45720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a:solidFill>
                            <a:schemeClr val="accent3"/>
                          </a:solidFill>
                          <a:latin typeface="Century Gothic" panose="020B0502020202020204" pitchFamily="34" charset="0"/>
                        </a:rPr>
                        <a:t>Workforce</a:t>
                      </a:r>
                      <a:endParaRPr lang="en-GB" sz="1200" b="1">
                        <a:solidFill>
                          <a:schemeClr val="accent3"/>
                        </a:solidFill>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dirty="0">
                          <a:solidFill>
                            <a:schemeClr val="accent3"/>
                          </a:solidFill>
                        </a:rPr>
                        <a:t>Temporary shortages or repositioning</a:t>
                      </a:r>
                      <a:endParaRPr lang="en-GB" sz="1200" dirty="0">
                        <a:solidFill>
                          <a:schemeClr val="accent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dirty="0">
                          <a:solidFill>
                            <a:schemeClr val="accent3"/>
                          </a:solidFill>
                        </a:rPr>
                        <a:t>Significant (&gt;40%) shortages and ongoing health concerns</a:t>
                      </a:r>
                      <a:r>
                        <a:rPr lang="en-US" sz="1200" baseline="30000" dirty="0">
                          <a:solidFill>
                            <a:schemeClr val="accent3"/>
                          </a:solidFill>
                        </a:rPr>
                        <a:t>1</a:t>
                      </a:r>
                      <a:endParaRPr lang="en-GB" sz="1200" dirty="0">
                        <a:solidFill>
                          <a:schemeClr val="accent3"/>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noFill/>
                  </a:tcPr>
                </a:tc>
                <a:extLst>
                  <a:ext uri="{0D108BD9-81ED-4DB2-BD59-A6C34878D82A}">
                    <a16:rowId xmlns:a16="http://schemas.microsoft.com/office/drawing/2014/main" val="1999510477"/>
                  </a:ext>
                </a:extLst>
              </a:tr>
            </a:tbl>
          </a:graphicData>
        </a:graphic>
      </p:graphicFrame>
      <p:sp>
        <p:nvSpPr>
          <p:cNvPr id="4" name="Title 3">
            <a:extLst>
              <a:ext uri="{FF2B5EF4-FFF2-40B4-BE49-F238E27FC236}">
                <a16:creationId xmlns:a16="http://schemas.microsoft.com/office/drawing/2014/main" id="{7DFA5994-88EA-6141-9135-4E79652F315C}"/>
              </a:ext>
            </a:extLst>
          </p:cNvPr>
          <p:cNvSpPr>
            <a:spLocks noGrp="1"/>
          </p:cNvSpPr>
          <p:nvPr>
            <p:ph type="title"/>
          </p:nvPr>
        </p:nvSpPr>
        <p:spPr/>
        <p:txBody>
          <a:bodyPr/>
          <a:lstStyle/>
          <a:p>
            <a:r>
              <a:rPr lang="en-US" b="1" dirty="0">
                <a:solidFill>
                  <a:schemeClr val="tx1"/>
                </a:solidFill>
              </a:rPr>
              <a:t>OVERVIEW</a:t>
            </a:r>
          </a:p>
        </p:txBody>
      </p:sp>
      <p:sp>
        <p:nvSpPr>
          <p:cNvPr id="5" name="Text Placeholder 4">
            <a:extLst>
              <a:ext uri="{FF2B5EF4-FFF2-40B4-BE49-F238E27FC236}">
                <a16:creationId xmlns:a16="http://schemas.microsoft.com/office/drawing/2014/main" id="{A8E0CC59-D8E1-8C44-B2A6-0509673DD831}"/>
              </a:ext>
            </a:extLst>
          </p:cNvPr>
          <p:cNvSpPr>
            <a:spLocks noGrp="1"/>
          </p:cNvSpPr>
          <p:nvPr>
            <p:ph type="body" sz="quarter" idx="11"/>
          </p:nvPr>
        </p:nvSpPr>
        <p:spPr>
          <a:xfrm>
            <a:off x="542647" y="758095"/>
            <a:ext cx="11098999" cy="498598"/>
          </a:xfrm>
        </p:spPr>
        <p:txBody>
          <a:bodyPr/>
          <a:lstStyle/>
          <a:p>
            <a:r>
              <a:rPr lang="en-US" sz="1800" dirty="0">
                <a:solidFill>
                  <a:srgbClr val="000000">
                    <a:lumMod val="50000"/>
                    <a:lumOff val="50000"/>
                  </a:srgbClr>
                </a:solidFill>
              </a:rPr>
              <a:t>COVID-19 has disrupted business continuity around the globe. Organizations must quickly adapt to the fluctuating environment through proactive action to ensure resiliency in this global crisis.</a:t>
            </a:r>
          </a:p>
        </p:txBody>
      </p:sp>
      <p:sp>
        <p:nvSpPr>
          <p:cNvPr id="34" name="Rectangle 33">
            <a:extLst>
              <a:ext uri="{FF2B5EF4-FFF2-40B4-BE49-F238E27FC236}">
                <a16:creationId xmlns:a16="http://schemas.microsoft.com/office/drawing/2014/main" id="{88972C51-5FB3-4269-9157-20A610933B30}"/>
              </a:ext>
            </a:extLst>
          </p:cNvPr>
          <p:cNvSpPr/>
          <p:nvPr/>
        </p:nvSpPr>
        <p:spPr>
          <a:xfrm>
            <a:off x="541284" y="1961999"/>
            <a:ext cx="11100362" cy="585111"/>
          </a:xfrm>
          <a:prstGeom prst="rect">
            <a:avLst/>
          </a:prstGeom>
        </p:spPr>
        <p:txBody>
          <a:bodyPr wrap="square" anchor="ctr">
            <a:noAutofit/>
          </a:bodyPr>
          <a:lstStyle/>
          <a:p>
            <a:pPr>
              <a:spcAft>
                <a:spcPts val="600"/>
              </a:spcAft>
            </a:pPr>
            <a:r>
              <a:rPr lang="en-US" sz="1400" dirty="0"/>
              <a:t>Sound continuity planning is more essential than ever to </a:t>
            </a:r>
            <a:r>
              <a:rPr lang="en-US" sz="1400" b="1" dirty="0"/>
              <a:t>minimize disruptions to the financial stability of the global economy,</a:t>
            </a:r>
            <a:r>
              <a:rPr lang="en-US" sz="1400" dirty="0"/>
              <a:t> </a:t>
            </a:r>
            <a:r>
              <a:rPr lang="en-US" sz="1400" b="1" dirty="0"/>
              <a:t>maintain the trust and confidence of customers</a:t>
            </a:r>
            <a:r>
              <a:rPr lang="en-US" sz="1400" dirty="0"/>
              <a:t>, and defend </a:t>
            </a:r>
            <a:r>
              <a:rPr lang="en-US" sz="1400" b="1" dirty="0"/>
              <a:t>strategic viability</a:t>
            </a:r>
            <a:r>
              <a:rPr lang="en-US" sz="1400" dirty="0"/>
              <a:t>.</a:t>
            </a:r>
            <a:endParaRPr lang="en-US" sz="1400" b="1" dirty="0"/>
          </a:p>
        </p:txBody>
      </p:sp>
      <p:grpSp>
        <p:nvGrpSpPr>
          <p:cNvPr id="6" name="Group 5">
            <a:extLst>
              <a:ext uri="{FF2B5EF4-FFF2-40B4-BE49-F238E27FC236}">
                <a16:creationId xmlns:a16="http://schemas.microsoft.com/office/drawing/2014/main" id="{3BE7380B-A44F-4401-90C1-797C76BDA431}"/>
              </a:ext>
            </a:extLst>
          </p:cNvPr>
          <p:cNvGrpSpPr/>
          <p:nvPr/>
        </p:nvGrpSpPr>
        <p:grpSpPr>
          <a:xfrm>
            <a:off x="539554" y="1449651"/>
            <a:ext cx="11106623" cy="444091"/>
            <a:chOff x="719773" y="1639186"/>
            <a:chExt cx="4715959" cy="502017"/>
          </a:xfrm>
        </p:grpSpPr>
        <p:sp>
          <p:nvSpPr>
            <p:cNvPr id="140" name="Rectangle 139">
              <a:extLst>
                <a:ext uri="{FF2B5EF4-FFF2-40B4-BE49-F238E27FC236}">
                  <a16:creationId xmlns:a16="http://schemas.microsoft.com/office/drawing/2014/main" id="{C8B92FA7-7183-435C-9AED-C8330C3D3A7F}"/>
                </a:ext>
              </a:extLst>
            </p:cNvPr>
            <p:cNvSpPr/>
            <p:nvPr/>
          </p:nvSpPr>
          <p:spPr>
            <a:xfrm rot="10800000">
              <a:off x="719773" y="1639186"/>
              <a:ext cx="4715959" cy="5020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Placeholder 34">
              <a:extLst>
                <a:ext uri="{FF2B5EF4-FFF2-40B4-BE49-F238E27FC236}">
                  <a16:creationId xmlns:a16="http://schemas.microsoft.com/office/drawing/2014/main" id="{C0979036-BB5D-416F-A38B-5479077CBF69}"/>
                </a:ext>
              </a:extLst>
            </p:cNvPr>
            <p:cNvSpPr txBox="1">
              <a:spLocks/>
            </p:cNvSpPr>
            <p:nvPr/>
          </p:nvSpPr>
          <p:spPr>
            <a:xfrm>
              <a:off x="719774" y="1639190"/>
              <a:ext cx="4715958" cy="502013"/>
            </a:xfrm>
            <a:prstGeom prst="rect">
              <a:avLst/>
            </a:prstGeom>
          </p:spPr>
          <p:txBody>
            <a:bodyPr vert="horz" lIns="0" tIns="0" rIns="0" bIns="0" rtlCol="0" anchor="ctr" anchorCtr="0">
              <a:noAutofit/>
            </a:bodyPr>
            <a:lstStyle>
              <a:lvl1pPr marL="0" indent="0" algn="l" defTabSz="914400" rtl="0" eaLnBrk="1" latinLnBrk="0" hangingPunct="1">
                <a:lnSpc>
                  <a:spcPct val="80000"/>
                </a:lnSpc>
                <a:spcBef>
                  <a:spcPts val="600"/>
                </a:spcBef>
                <a:buFont typeface="Arial" panose="020B0604020202020204" pitchFamily="34" charset="0"/>
                <a:buNone/>
                <a:defRPr sz="1400" b="1" i="0" kern="1200">
                  <a:solidFill>
                    <a:schemeClr val="tx1"/>
                  </a:solidFill>
                  <a:latin typeface="Century Gothic" panose="020B0502020202020204" pitchFamily="34" charset="0"/>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2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1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pc="300" dirty="0">
                  <a:solidFill>
                    <a:schemeClr val="accent1"/>
                  </a:solidFill>
                </a:rPr>
                <a:t>PANDEMIC PREPAREDNESS: </a:t>
              </a:r>
              <a:r>
                <a:rPr lang="en-US" spc="300" dirty="0">
                  <a:solidFill>
                    <a:schemeClr val="bg1"/>
                  </a:solidFill>
                </a:rPr>
                <a:t>EVOLVING TRADITIONAL CONTINUITY PLANNING </a:t>
              </a:r>
              <a:endParaRPr lang="en-US" spc="300" dirty="0">
                <a:solidFill>
                  <a:schemeClr val="accent1">
                    <a:lumMod val="40000"/>
                    <a:lumOff val="60000"/>
                  </a:schemeClr>
                </a:solidFill>
              </a:endParaRPr>
            </a:p>
          </p:txBody>
        </p:sp>
      </p:grpSp>
      <p:pic>
        <p:nvPicPr>
          <p:cNvPr id="24" name="Capco_Icon_Black50.png" descr="Capco_Icon_Black50.png">
            <a:extLst>
              <a:ext uri="{FF2B5EF4-FFF2-40B4-BE49-F238E27FC236}">
                <a16:creationId xmlns:a16="http://schemas.microsoft.com/office/drawing/2014/main" id="{BFFE57A7-DE7A-4EA2-8AE7-B676315A4212}"/>
              </a:ext>
            </a:extLst>
          </p:cNvPr>
          <p:cNvPicPr>
            <a:picLocks noChangeAspect="1"/>
          </p:cNvPicPr>
          <p:nvPr/>
        </p:nvPicPr>
        <p:blipFill>
          <a:blip r:embed="rId3">
            <a:duotone>
              <a:schemeClr val="accent1">
                <a:shade val="45000"/>
                <a:satMod val="135000"/>
              </a:schemeClr>
              <a:prstClr val="white"/>
            </a:duotone>
          </a:blip>
          <a:srcRect/>
          <a:stretch>
            <a:fillRect/>
          </a:stretch>
        </p:blipFill>
        <p:spPr>
          <a:xfrm>
            <a:off x="1023540" y="3716748"/>
            <a:ext cx="548641" cy="548640"/>
          </a:xfrm>
          <a:prstGeom prst="rect">
            <a:avLst/>
          </a:prstGeom>
          <a:ln w="12700">
            <a:miter lim="400000"/>
          </a:ln>
        </p:spPr>
      </p:pic>
      <p:pic>
        <p:nvPicPr>
          <p:cNvPr id="38" name="Capco_Icon_Black48.png" descr="Capco_Icon_Black48.png">
            <a:extLst>
              <a:ext uri="{FF2B5EF4-FFF2-40B4-BE49-F238E27FC236}">
                <a16:creationId xmlns:a16="http://schemas.microsoft.com/office/drawing/2014/main" id="{34E9F0E2-9BF9-4866-92F6-4948FD159FE0}"/>
              </a:ext>
            </a:extLst>
          </p:cNvPr>
          <p:cNvPicPr>
            <a:picLocks noChangeAspect="1"/>
          </p:cNvPicPr>
          <p:nvPr/>
        </p:nvPicPr>
        <p:blipFill>
          <a:blip r:embed="rId4">
            <a:duotone>
              <a:schemeClr val="accent1">
                <a:shade val="45000"/>
                <a:satMod val="135000"/>
              </a:schemeClr>
              <a:prstClr val="white"/>
            </a:duotone>
          </a:blip>
          <a:srcRect/>
          <a:stretch>
            <a:fillRect/>
          </a:stretch>
        </p:blipFill>
        <p:spPr>
          <a:xfrm>
            <a:off x="1023541" y="4926024"/>
            <a:ext cx="548639" cy="548640"/>
          </a:xfrm>
          <a:prstGeom prst="rect">
            <a:avLst/>
          </a:prstGeom>
          <a:ln w="12700">
            <a:miter lim="400000"/>
          </a:ln>
        </p:spPr>
      </p:pic>
      <p:pic>
        <p:nvPicPr>
          <p:cNvPr id="39" name="Capco_Icon_Black57.png" descr="Capco_Icon_Black57.png">
            <a:extLst>
              <a:ext uri="{FF2B5EF4-FFF2-40B4-BE49-F238E27FC236}">
                <a16:creationId xmlns:a16="http://schemas.microsoft.com/office/drawing/2014/main" id="{41102F92-98AF-4C22-8C7B-37E405BB1DC5}"/>
              </a:ext>
            </a:extLst>
          </p:cNvPr>
          <p:cNvPicPr>
            <a:picLocks noChangeAspect="1"/>
          </p:cNvPicPr>
          <p:nvPr/>
        </p:nvPicPr>
        <p:blipFill>
          <a:blip r:embed="rId5">
            <a:duotone>
              <a:schemeClr val="accent1">
                <a:shade val="45000"/>
                <a:satMod val="135000"/>
              </a:schemeClr>
              <a:prstClr val="white"/>
            </a:duotone>
          </a:blip>
          <a:stretch>
            <a:fillRect/>
          </a:stretch>
        </p:blipFill>
        <p:spPr>
          <a:xfrm>
            <a:off x="1023540" y="5541377"/>
            <a:ext cx="548640" cy="548640"/>
          </a:xfrm>
          <a:prstGeom prst="rect">
            <a:avLst/>
          </a:prstGeom>
          <a:ln w="12700">
            <a:miter lim="400000"/>
          </a:ln>
        </p:spPr>
      </p:pic>
      <p:pic>
        <p:nvPicPr>
          <p:cNvPr id="25" name="Capco_Icon_Black53.png" descr="Capco_Icon_Black53.png">
            <a:extLst>
              <a:ext uri="{FF2B5EF4-FFF2-40B4-BE49-F238E27FC236}">
                <a16:creationId xmlns:a16="http://schemas.microsoft.com/office/drawing/2014/main" id="{2682C71C-4E84-4250-BB66-8922CF6278AA}"/>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1048993" y="4355780"/>
            <a:ext cx="497733" cy="497732"/>
          </a:xfrm>
          <a:prstGeom prst="rect">
            <a:avLst/>
          </a:prstGeom>
          <a:ln w="12700">
            <a:miter lim="400000"/>
          </a:ln>
        </p:spPr>
      </p:pic>
      <p:sp>
        <p:nvSpPr>
          <p:cNvPr id="35" name="Rectangle 34"/>
          <p:cNvSpPr/>
          <p:nvPr/>
        </p:nvSpPr>
        <p:spPr>
          <a:xfrm>
            <a:off x="8620429" y="3435601"/>
            <a:ext cx="2840389" cy="2678493"/>
          </a:xfrm>
          <a:prstGeom prst="rect">
            <a:avLst/>
          </a:prstGeom>
          <a:noFill/>
        </p:spPr>
        <p:txBody>
          <a:bodyPr wrap="square" anchor="ctr">
            <a:noAutofit/>
          </a:bodyPr>
          <a:lstStyle/>
          <a:p>
            <a:pPr marL="171450" indent="-171450">
              <a:spcAft>
                <a:spcPts val="1400"/>
              </a:spcAft>
              <a:buClr>
                <a:schemeClr val="accent1"/>
              </a:buClr>
              <a:buFont typeface="Arial" panose="020B0604020202020204" pitchFamily="34" charset="0"/>
              <a:buChar char="•"/>
            </a:pPr>
            <a:r>
              <a:rPr lang="en-US" sz="1200" dirty="0">
                <a:solidFill>
                  <a:schemeClr val="accent3"/>
                </a:solidFill>
                <a:ea typeface="Calibri" panose="020F0502020204030204" pitchFamily="34" charset="0"/>
              </a:rPr>
              <a:t>Incorporating the impact of a pandemic into scenario analysis is uniquely complex given the number of </a:t>
            </a:r>
            <a:r>
              <a:rPr lang="en-US" sz="1200" b="1" dirty="0">
                <a:solidFill>
                  <a:schemeClr val="accent3"/>
                </a:solidFill>
                <a:ea typeface="Calibri" panose="020F0502020204030204" pitchFamily="34" charset="0"/>
              </a:rPr>
              <a:t>unknown variables such as scale, duration, and public response</a:t>
            </a:r>
            <a:r>
              <a:rPr lang="en-US" sz="1200" dirty="0">
                <a:solidFill>
                  <a:schemeClr val="accent3"/>
                </a:solidFill>
                <a:ea typeface="Calibri" panose="020F0502020204030204" pitchFamily="34" charset="0"/>
              </a:rPr>
              <a:t>.</a:t>
            </a:r>
          </a:p>
          <a:p>
            <a:pPr marL="171450" indent="-171450">
              <a:spcAft>
                <a:spcPts val="300"/>
              </a:spcAft>
              <a:buClr>
                <a:schemeClr val="accent1"/>
              </a:buClr>
              <a:buFont typeface="Arial" panose="020B0604020202020204" pitchFamily="34" charset="0"/>
              <a:buChar char="•"/>
            </a:pPr>
            <a:r>
              <a:rPr lang="en-US" sz="1200" dirty="0">
                <a:solidFill>
                  <a:schemeClr val="accent3"/>
                </a:solidFill>
                <a:ea typeface="Calibri" panose="020F0502020204030204" pitchFamily="34" charset="0"/>
              </a:rPr>
              <a:t>Severe global disruption events </a:t>
            </a:r>
            <a:r>
              <a:rPr lang="en-US" sz="1200" b="1" dirty="0">
                <a:solidFill>
                  <a:schemeClr val="accent3"/>
                </a:solidFill>
                <a:ea typeface="Calibri" panose="020F0502020204030204" pitchFamily="34" charset="0"/>
              </a:rPr>
              <a:t>require an unprecedented level of coordination with local, state and national authorities</a:t>
            </a:r>
            <a:r>
              <a:rPr lang="en-US" sz="1200" dirty="0">
                <a:solidFill>
                  <a:schemeClr val="accent3"/>
                </a:solidFill>
                <a:ea typeface="Calibri" panose="020F0502020204030204" pitchFamily="34" charset="0"/>
              </a:rPr>
              <a:t>, in addition to global regulatory bodies.</a:t>
            </a:r>
          </a:p>
        </p:txBody>
      </p:sp>
      <p:sp>
        <p:nvSpPr>
          <p:cNvPr id="12" name="Rectangle 11">
            <a:extLst>
              <a:ext uri="{FF2B5EF4-FFF2-40B4-BE49-F238E27FC236}">
                <a16:creationId xmlns:a16="http://schemas.microsoft.com/office/drawing/2014/main" id="{F734D3A6-F835-4BBA-AB83-8D4518FCC22D}"/>
              </a:ext>
            </a:extLst>
          </p:cNvPr>
          <p:cNvSpPr/>
          <p:nvPr/>
        </p:nvSpPr>
        <p:spPr>
          <a:xfrm>
            <a:off x="670064" y="2674686"/>
            <a:ext cx="10971582" cy="73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3"/>
              </a:solidFill>
            </a:endParaRPr>
          </a:p>
          <a:p>
            <a:pPr algn="ctr"/>
            <a:r>
              <a:rPr lang="en-US" sz="1200" dirty="0">
                <a:solidFill>
                  <a:schemeClr val="accent3"/>
                </a:solidFill>
              </a:rPr>
              <a:t>Traditional business continuity plans have revolved around localized technology or operational failure events and national disasters, </a:t>
            </a:r>
            <a:br>
              <a:rPr lang="en-US" sz="1200" dirty="0">
                <a:solidFill>
                  <a:schemeClr val="accent3"/>
                </a:solidFill>
              </a:rPr>
            </a:br>
            <a:r>
              <a:rPr lang="en-US" sz="1200" dirty="0">
                <a:solidFill>
                  <a:schemeClr val="accent3"/>
                </a:solidFill>
              </a:rPr>
              <a:t>but did not focus on </a:t>
            </a:r>
            <a:r>
              <a:rPr lang="en-US" sz="1200" b="1" dirty="0">
                <a:solidFill>
                  <a:schemeClr val="accent3"/>
                </a:solidFill>
              </a:rPr>
              <a:t>the most severe scenarios that can have significant impacts and implications on a global scale</a:t>
            </a:r>
            <a:r>
              <a:rPr lang="en-US" sz="1200" dirty="0">
                <a:solidFill>
                  <a:schemeClr val="accent3"/>
                </a:solidFill>
              </a:rPr>
              <a:t>. </a:t>
            </a:r>
          </a:p>
          <a:p>
            <a:pPr algn="ctr"/>
            <a:endParaRPr lang="en-GB" sz="1200" dirty="0">
              <a:solidFill>
                <a:schemeClr val="accent3"/>
              </a:solidFill>
            </a:endParaRPr>
          </a:p>
        </p:txBody>
      </p:sp>
    </p:spTree>
    <p:extLst>
      <p:ext uri="{BB962C8B-B14F-4D97-AF65-F5344CB8AC3E}">
        <p14:creationId xmlns:p14="http://schemas.microsoft.com/office/powerpoint/2010/main" val="284422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8C61A58-61AE-4D42-AEDB-8EA64BBCCEB1}"/>
              </a:ext>
            </a:extLst>
          </p:cNvPr>
          <p:cNvSpPr>
            <a:spLocks noGrp="1"/>
          </p:cNvSpPr>
          <p:nvPr>
            <p:ph type="title"/>
          </p:nvPr>
        </p:nvSpPr>
        <p:spPr/>
        <p:txBody>
          <a:bodyPr vert="horz" wrap="square" lIns="0" tIns="0" rIns="0" bIns="0" rtlCol="0" anchor="t" anchorCtr="0">
            <a:spAutoFit/>
          </a:bodyPr>
          <a:lstStyle/>
          <a:p>
            <a:r>
              <a:rPr lang="en-US" sz="2400" b="1">
                <a:solidFill>
                  <a:schemeClr val="tx1"/>
                </a:solidFill>
                <a:latin typeface="Century Gothic"/>
              </a:rPr>
              <a:t>Immediate areas of focus</a:t>
            </a:r>
            <a:endParaRPr lang="en-US" sz="2400" b="1">
              <a:solidFill>
                <a:schemeClr val="tx1"/>
              </a:solidFill>
            </a:endParaRPr>
          </a:p>
        </p:txBody>
      </p:sp>
      <p:sp>
        <p:nvSpPr>
          <p:cNvPr id="2" name="Text Placeholder 1">
            <a:extLst>
              <a:ext uri="{FF2B5EF4-FFF2-40B4-BE49-F238E27FC236}">
                <a16:creationId xmlns:a16="http://schemas.microsoft.com/office/drawing/2014/main" id="{02C7418B-4354-4708-ABDD-5FBB683835BD}"/>
              </a:ext>
            </a:extLst>
          </p:cNvPr>
          <p:cNvSpPr>
            <a:spLocks noGrp="1"/>
          </p:cNvSpPr>
          <p:nvPr>
            <p:ph type="body" sz="quarter" idx="11"/>
          </p:nvPr>
        </p:nvSpPr>
        <p:spPr>
          <a:xfrm>
            <a:off x="542647" y="758096"/>
            <a:ext cx="11098999" cy="498598"/>
          </a:xfrm>
        </p:spPr>
        <p:txBody>
          <a:bodyPr/>
          <a:lstStyle/>
          <a:p>
            <a:r>
              <a:rPr lang="en-US" sz="1800" dirty="0">
                <a:solidFill>
                  <a:srgbClr val="000000">
                    <a:lumMod val="50000"/>
                    <a:lumOff val="50000"/>
                  </a:srgbClr>
                </a:solidFill>
                <a:sym typeface="Helvetica Neue"/>
              </a:rPr>
              <a:t>Financial institutions can take immediate measures in key areas to ensure ongoing resiliency as the crisis evolves.</a:t>
            </a:r>
          </a:p>
        </p:txBody>
      </p:sp>
      <p:sp>
        <p:nvSpPr>
          <p:cNvPr id="75" name="TextBox 74">
            <a:extLst>
              <a:ext uri="{FF2B5EF4-FFF2-40B4-BE49-F238E27FC236}">
                <a16:creationId xmlns:a16="http://schemas.microsoft.com/office/drawing/2014/main" id="{076682C1-03E5-44B0-9047-961BBBB331CD}"/>
              </a:ext>
            </a:extLst>
          </p:cNvPr>
          <p:cNvSpPr txBox="1"/>
          <p:nvPr/>
        </p:nvSpPr>
        <p:spPr>
          <a:xfrm>
            <a:off x="263988" y="1756480"/>
            <a:ext cx="1760432" cy="2462213"/>
          </a:xfrm>
          <a:prstGeom prst="rect">
            <a:avLst/>
          </a:prstGeom>
          <a:noFill/>
        </p:spPr>
        <p:txBody>
          <a:bodyPr wrap="square" rtlCol="0">
            <a:spAutoFit/>
          </a:bodyPr>
          <a:lstStyle/>
          <a:p>
            <a:pPr algn="l"/>
            <a:r>
              <a:rPr lang="en-US" sz="1400" dirty="0">
                <a:latin typeface="Century Gothic" panose="020B0502020202020204" pitchFamily="34" charset="0"/>
              </a:rPr>
              <a:t>Capco has identified the following </a:t>
            </a:r>
            <a:r>
              <a:rPr lang="en-US" sz="1400" b="1" dirty="0">
                <a:latin typeface="Century Gothic" panose="020B0502020202020204" pitchFamily="34" charset="0"/>
              </a:rPr>
              <a:t>critical components of resiliency</a:t>
            </a:r>
            <a:r>
              <a:rPr lang="en-US" sz="1400" dirty="0">
                <a:latin typeface="Century Gothic" panose="020B0502020202020204" pitchFamily="34" charset="0"/>
              </a:rPr>
              <a:t> where prompt action will help </a:t>
            </a:r>
            <a:r>
              <a:rPr lang="en-US" sz="1400" b="1" dirty="0">
                <a:latin typeface="Century Gothic" panose="020B0502020202020204" pitchFamily="34" charset="0"/>
              </a:rPr>
              <a:t>mitigate business disruption and enable swift recovery.</a:t>
            </a:r>
            <a:endParaRPr lang="en-GB" sz="1400" b="1" dirty="0">
              <a:latin typeface="Century Gothic" panose="020B0502020202020204" pitchFamily="34" charset="0"/>
            </a:endParaRPr>
          </a:p>
        </p:txBody>
      </p:sp>
      <p:cxnSp>
        <p:nvCxnSpPr>
          <p:cNvPr id="77" name="Connector: Elbow 76">
            <a:extLst>
              <a:ext uri="{FF2B5EF4-FFF2-40B4-BE49-F238E27FC236}">
                <a16:creationId xmlns:a16="http://schemas.microsoft.com/office/drawing/2014/main" id="{E035570A-3C52-4ECE-A83D-042DF8A4FE7A}"/>
              </a:ext>
            </a:extLst>
          </p:cNvPr>
          <p:cNvCxnSpPr>
            <a:cxnSpLocks/>
            <a:stCxn id="75" idx="0"/>
          </p:cNvCxnSpPr>
          <p:nvPr/>
        </p:nvCxnSpPr>
        <p:spPr>
          <a:xfrm rot="5400000" flipH="1" flipV="1">
            <a:off x="5738307" y="-3050087"/>
            <a:ext cx="212464" cy="9400671"/>
          </a:xfrm>
          <a:prstGeom prst="bentConnector2">
            <a:avLst/>
          </a:prstGeom>
          <a:ln w="19050">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E7E2B55-C688-453C-988D-9AB44A27054F}"/>
              </a:ext>
            </a:extLst>
          </p:cNvPr>
          <p:cNvSpPr txBox="1"/>
          <p:nvPr/>
        </p:nvSpPr>
        <p:spPr>
          <a:xfrm>
            <a:off x="7878290" y="2000130"/>
            <a:ext cx="1920240" cy="228600"/>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sz="1600" b="1" spc="40">
                <a:solidFill>
                  <a:schemeClr val="accent1"/>
                </a:solidFill>
                <a:latin typeface="Tungsten Medium" pitchFamily="50" charset="0"/>
              </a:defRPr>
            </a:lvl1pPr>
          </a:lstStyle>
          <a:p>
            <a:pPr defTabSz="685800">
              <a:defRPr/>
            </a:pPr>
            <a:r>
              <a:rPr lang="en-US" sz="1400">
                <a:latin typeface="Century Gothic" panose="020B0502020202020204" pitchFamily="34" charset="0"/>
              </a:rPr>
              <a:t>Infrastructure / Technology</a:t>
            </a:r>
          </a:p>
        </p:txBody>
      </p:sp>
      <p:sp>
        <p:nvSpPr>
          <p:cNvPr id="58" name="TextBox 57">
            <a:extLst>
              <a:ext uri="{FF2B5EF4-FFF2-40B4-BE49-F238E27FC236}">
                <a16:creationId xmlns:a16="http://schemas.microsoft.com/office/drawing/2014/main" id="{E24B293C-FC22-4F4F-8DF6-1CF24FB8D0B5}"/>
              </a:ext>
            </a:extLst>
          </p:cNvPr>
          <p:cNvSpPr txBox="1"/>
          <p:nvPr/>
        </p:nvSpPr>
        <p:spPr>
          <a:xfrm>
            <a:off x="7878290" y="2372208"/>
            <a:ext cx="1920240" cy="1836400"/>
          </a:xfrm>
          <a:prstGeom prst="rect">
            <a:avLst/>
          </a:prstGeom>
          <a:noFill/>
        </p:spPr>
        <p:txBody>
          <a:bodyPr wrap="square" rtlCol="0">
            <a:spAutoFit/>
          </a:bodyPr>
          <a:lstStyle/>
          <a:p>
            <a:pPr marL="171450" indent="-171450" defTabSz="685800">
              <a:spcAft>
                <a:spcPts val="400"/>
              </a:spcAft>
              <a:buFont typeface="Arial" panose="020B0604020202020204" pitchFamily="34" charset="0"/>
              <a:buChar char="•"/>
              <a:defRPr/>
            </a:pPr>
            <a:r>
              <a:rPr lang="en-US" sz="1000" dirty="0">
                <a:solidFill>
                  <a:schemeClr val="accent3"/>
                </a:solidFill>
                <a:cs typeface="Arial Narrow" panose="020B0604020202020204" pitchFamily="34" charset="0"/>
              </a:rPr>
              <a:t>Identify which </a:t>
            </a:r>
            <a:r>
              <a:rPr lang="en-US" sz="1000" b="1" dirty="0">
                <a:solidFill>
                  <a:schemeClr val="accent3"/>
                </a:solidFill>
                <a:cs typeface="Arial Narrow" panose="020B0604020202020204" pitchFamily="34" charset="0"/>
              </a:rPr>
              <a:t>operations and/or activities can be rerouted </a:t>
            </a:r>
            <a:r>
              <a:rPr lang="en-US" sz="1000" dirty="0">
                <a:solidFill>
                  <a:schemeClr val="accent3"/>
                </a:solidFill>
                <a:cs typeface="Arial Narrow" panose="020B0604020202020204" pitchFamily="34" charset="0"/>
              </a:rPr>
              <a:t>to alternative offices, offshore delivery centers or third parties if needed.</a:t>
            </a:r>
          </a:p>
          <a:p>
            <a:pPr marL="171450" indent="-171450" defTabSz="685800">
              <a:buFont typeface="Arial" panose="020B0604020202020204" pitchFamily="34" charset="0"/>
              <a:buChar char="•"/>
              <a:defRPr/>
            </a:pPr>
            <a:r>
              <a:rPr lang="en-US" sz="1000" dirty="0">
                <a:solidFill>
                  <a:schemeClr val="accent3"/>
                </a:solidFill>
                <a:cs typeface="Arial Narrow" panose="020B0604020202020204" pitchFamily="34" charset="0"/>
              </a:rPr>
              <a:t>Assess </a:t>
            </a:r>
            <a:r>
              <a:rPr lang="en-US" sz="1000" b="1" dirty="0">
                <a:solidFill>
                  <a:schemeClr val="accent3"/>
                </a:solidFill>
                <a:cs typeface="Arial Narrow" panose="020B0604020202020204" pitchFamily="34" charset="0"/>
              </a:rPr>
              <a:t>relaxing Offshore Delivery Center (ODC) regulations </a:t>
            </a:r>
            <a:r>
              <a:rPr lang="en-US" sz="1000" dirty="0">
                <a:solidFill>
                  <a:schemeClr val="accent3"/>
                </a:solidFill>
                <a:cs typeface="Arial Narrow" panose="020B0604020202020204" pitchFamily="34" charset="0"/>
              </a:rPr>
              <a:t>without compromising critical data loss prevention requirements.</a:t>
            </a:r>
          </a:p>
        </p:txBody>
      </p:sp>
      <p:sp>
        <p:nvSpPr>
          <p:cNvPr id="54" name="Oval 53">
            <a:extLst>
              <a:ext uri="{FF2B5EF4-FFF2-40B4-BE49-F238E27FC236}">
                <a16:creationId xmlns:a16="http://schemas.microsoft.com/office/drawing/2014/main" id="{17CA491B-7DFC-4562-B472-CE255555EAB2}"/>
              </a:ext>
            </a:extLst>
          </p:cNvPr>
          <p:cNvSpPr/>
          <p:nvPr/>
        </p:nvSpPr>
        <p:spPr>
          <a:xfrm>
            <a:off x="8540540" y="1255283"/>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6C4EA50E-63D4-4472-B611-E5A4DDACDFD1}"/>
              </a:ext>
            </a:extLst>
          </p:cNvPr>
          <p:cNvSpPr txBox="1"/>
          <p:nvPr/>
        </p:nvSpPr>
        <p:spPr>
          <a:xfrm>
            <a:off x="5920014" y="2000130"/>
            <a:ext cx="1920240" cy="228600"/>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sz="1600" b="1" spc="40">
                <a:solidFill>
                  <a:schemeClr val="accent1"/>
                </a:solidFill>
                <a:latin typeface="Tungsten Medium" pitchFamily="50" charset="0"/>
              </a:defRPr>
            </a:lvl1pPr>
          </a:lstStyle>
          <a:p>
            <a:pPr defTabSz="685800">
              <a:defRPr/>
            </a:pPr>
            <a:r>
              <a:rPr lang="en-US" sz="1400" dirty="0">
                <a:latin typeface="Century Gothic" panose="020B0502020202020204" pitchFamily="34" charset="0"/>
              </a:rPr>
              <a:t>Cybersecurity</a:t>
            </a:r>
          </a:p>
        </p:txBody>
      </p:sp>
      <p:sp>
        <p:nvSpPr>
          <p:cNvPr id="65" name="TextBox 64">
            <a:extLst>
              <a:ext uri="{FF2B5EF4-FFF2-40B4-BE49-F238E27FC236}">
                <a16:creationId xmlns:a16="http://schemas.microsoft.com/office/drawing/2014/main" id="{660B6CD8-A959-41A5-A62E-F7C7D3D95003}"/>
              </a:ext>
            </a:extLst>
          </p:cNvPr>
          <p:cNvSpPr txBox="1"/>
          <p:nvPr/>
        </p:nvSpPr>
        <p:spPr>
          <a:xfrm>
            <a:off x="5920014" y="2372208"/>
            <a:ext cx="1920240" cy="1990288"/>
          </a:xfrm>
          <a:prstGeom prst="rect">
            <a:avLst/>
          </a:prstGeom>
          <a:noFill/>
        </p:spPr>
        <p:txBody>
          <a:bodyPr wrap="square" rIns="0" rtlCol="0">
            <a:spAutoFit/>
          </a:bodyPr>
          <a:lstStyle/>
          <a:p>
            <a:pPr marL="171450" indent="-171450" defTabSz="685800">
              <a:spcAft>
                <a:spcPts val="400"/>
              </a:spcAft>
              <a:buFont typeface="Arial" panose="020B0604020202020204" pitchFamily="34" charset="0"/>
              <a:buChar char="•"/>
              <a:defRPr/>
            </a:pPr>
            <a:r>
              <a:rPr lang="en-US" sz="1000" dirty="0">
                <a:solidFill>
                  <a:schemeClr val="accent3"/>
                </a:solidFill>
                <a:cs typeface="Arial Narrow" panose="020B0604020202020204" pitchFamily="34" charset="0"/>
              </a:rPr>
              <a:t>Review infrastructure in place to enable </a:t>
            </a:r>
            <a:r>
              <a:rPr lang="en-US" sz="1000" b="1" dirty="0">
                <a:solidFill>
                  <a:schemeClr val="accent3"/>
                </a:solidFill>
                <a:cs typeface="Arial Narrow" panose="020B0604020202020204" pitchFamily="34" charset="0"/>
              </a:rPr>
              <a:t>remote work </a:t>
            </a:r>
            <a:r>
              <a:rPr lang="en-US" sz="1000" dirty="0">
                <a:solidFill>
                  <a:schemeClr val="accent3"/>
                </a:solidFill>
                <a:cs typeface="Arial Narrow" panose="020B0604020202020204" pitchFamily="34" charset="0"/>
              </a:rPr>
              <a:t>(e.g. VPN connections, security tokens, laptops) and assess </a:t>
            </a:r>
            <a:r>
              <a:rPr lang="en-US" sz="1000" dirty="0">
                <a:solidFill>
                  <a:schemeClr val="accent3"/>
                </a:solidFill>
              </a:rPr>
              <a:t>capacity, bandwidth, and authentication mechanisms.</a:t>
            </a:r>
          </a:p>
          <a:p>
            <a:pPr marL="171450" indent="-171450" defTabSz="685800">
              <a:buFont typeface="Arial" panose="020B0604020202020204" pitchFamily="34" charset="0"/>
              <a:buChar char="•"/>
              <a:defRPr/>
            </a:pPr>
            <a:r>
              <a:rPr lang="en-US" sz="1000" dirty="0">
                <a:solidFill>
                  <a:schemeClr val="accent3"/>
                </a:solidFill>
                <a:cs typeface="Arial Narrow" panose="020B0604020202020204" pitchFamily="34" charset="0"/>
              </a:rPr>
              <a:t>Add additional protective measures to </a:t>
            </a:r>
            <a:r>
              <a:rPr lang="en-US" sz="1000" b="1" dirty="0">
                <a:solidFill>
                  <a:schemeClr val="accent3"/>
                </a:solidFill>
                <a:cs typeface="Arial Narrow" panose="020B0604020202020204" pitchFamily="34" charset="0"/>
              </a:rPr>
              <a:t>mitigate weaknesses </a:t>
            </a:r>
            <a:r>
              <a:rPr lang="en-US" sz="1000" dirty="0">
                <a:solidFill>
                  <a:schemeClr val="accent3"/>
                </a:solidFill>
                <a:cs typeface="Arial Narrow" panose="020B0604020202020204" pitchFamily="34" charset="0"/>
              </a:rPr>
              <a:t>in cybersecurity and data protection caused by remote work.</a:t>
            </a:r>
          </a:p>
          <a:p>
            <a:pPr marL="171450" indent="-171450" defTabSz="685800">
              <a:buFont typeface="Arial" panose="020B0604020202020204" pitchFamily="34" charset="0"/>
              <a:buChar char="•"/>
              <a:defRPr/>
            </a:pPr>
            <a:endParaRPr lang="en-US" sz="1000" dirty="0">
              <a:solidFill>
                <a:schemeClr val="accent3"/>
              </a:solidFill>
              <a:cs typeface="Arial Narrow" panose="020B0604020202020204" pitchFamily="34" charset="0"/>
            </a:endParaRPr>
          </a:p>
        </p:txBody>
      </p:sp>
      <p:sp>
        <p:nvSpPr>
          <p:cNvPr id="56" name="Oval 55">
            <a:extLst>
              <a:ext uri="{FF2B5EF4-FFF2-40B4-BE49-F238E27FC236}">
                <a16:creationId xmlns:a16="http://schemas.microsoft.com/office/drawing/2014/main" id="{64323397-C9B0-4929-8DBE-89A1945894F8}"/>
              </a:ext>
            </a:extLst>
          </p:cNvPr>
          <p:cNvSpPr/>
          <p:nvPr/>
        </p:nvSpPr>
        <p:spPr>
          <a:xfrm>
            <a:off x="6582264" y="1255283"/>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A7EC4F05-034C-4225-8BA5-29BA56B6E92C}"/>
              </a:ext>
            </a:extLst>
          </p:cNvPr>
          <p:cNvSpPr txBox="1"/>
          <p:nvPr/>
        </p:nvSpPr>
        <p:spPr>
          <a:xfrm>
            <a:off x="9836566" y="2000130"/>
            <a:ext cx="1920240" cy="228600"/>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sz="1600" b="1" spc="40">
                <a:solidFill>
                  <a:schemeClr val="accent1"/>
                </a:solidFill>
                <a:latin typeface="Tungsten Medium" pitchFamily="50" charset="0"/>
              </a:defRPr>
            </a:lvl1pPr>
          </a:lstStyle>
          <a:p>
            <a:pPr defTabSz="685800">
              <a:defRPr/>
            </a:pPr>
            <a:r>
              <a:rPr lang="en-US" sz="1400">
                <a:latin typeface="Century Gothic" panose="020B0502020202020204" pitchFamily="34" charset="0"/>
              </a:rPr>
              <a:t>Communications</a:t>
            </a:r>
          </a:p>
        </p:txBody>
      </p:sp>
      <p:sp>
        <p:nvSpPr>
          <p:cNvPr id="67" name="TextBox 66">
            <a:extLst>
              <a:ext uri="{FF2B5EF4-FFF2-40B4-BE49-F238E27FC236}">
                <a16:creationId xmlns:a16="http://schemas.microsoft.com/office/drawing/2014/main" id="{F10AFD02-52E5-4CEB-B8AF-824CA4960DEC}"/>
              </a:ext>
            </a:extLst>
          </p:cNvPr>
          <p:cNvSpPr txBox="1"/>
          <p:nvPr/>
        </p:nvSpPr>
        <p:spPr>
          <a:xfrm>
            <a:off x="9836566" y="2372208"/>
            <a:ext cx="1920240" cy="1579920"/>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accent3"/>
                </a:solidFill>
                <a:latin typeface="Calibri" panose="020F0502020204030204" pitchFamily="34" charset="0"/>
              </a:rPr>
              <a:t>Refine engagement model </a:t>
            </a:r>
            <a:r>
              <a:rPr lang="en-US" sz="1000" b="1" dirty="0">
                <a:solidFill>
                  <a:schemeClr val="accent3"/>
                </a:solidFill>
                <a:latin typeface="Calibri" panose="020F0502020204030204" pitchFamily="34" charset="0"/>
              </a:rPr>
              <a:t>to deepen customer relationships</a:t>
            </a:r>
            <a:r>
              <a:rPr lang="en-US" sz="1000" dirty="0">
                <a:solidFill>
                  <a:schemeClr val="accent3"/>
                </a:solidFill>
                <a:latin typeface="Calibri" panose="020F0502020204030204" pitchFamily="34" charset="0"/>
              </a:rPr>
              <a:t> and provide proactive assurances.</a:t>
            </a:r>
          </a:p>
          <a:p>
            <a:pPr marL="171450" indent="-171450">
              <a:spcAft>
                <a:spcPts val="400"/>
              </a:spcAft>
              <a:buFont typeface="Arial" panose="020B0604020202020204" pitchFamily="34" charset="0"/>
              <a:buChar char="•"/>
            </a:pPr>
            <a:r>
              <a:rPr lang="en-US" sz="1000" dirty="0">
                <a:solidFill>
                  <a:schemeClr val="accent3"/>
                </a:solidFill>
                <a:latin typeface="Calibri" panose="020F0502020204030204" pitchFamily="34" charset="0"/>
              </a:rPr>
              <a:t>Establish robust </a:t>
            </a:r>
            <a:r>
              <a:rPr lang="en-US" sz="1000" b="1" dirty="0">
                <a:solidFill>
                  <a:schemeClr val="accent3"/>
                </a:solidFill>
                <a:latin typeface="Calibri" panose="020F0502020204030204" pitchFamily="34" charset="0"/>
              </a:rPr>
              <a:t>ongoing internal communications</a:t>
            </a:r>
          </a:p>
          <a:p>
            <a:pPr marL="171450" indent="-171450">
              <a:buFont typeface="Arial" panose="020B0604020202020204" pitchFamily="34" charset="0"/>
              <a:buChar char="•"/>
            </a:pPr>
            <a:r>
              <a:rPr lang="en-US" sz="1000" dirty="0">
                <a:solidFill>
                  <a:schemeClr val="accent3"/>
                </a:solidFill>
                <a:latin typeface="Calibri" panose="020F0502020204030204" pitchFamily="34" charset="0"/>
              </a:rPr>
              <a:t>Coordinate with </a:t>
            </a:r>
            <a:r>
              <a:rPr lang="en-US" sz="1000" b="1" dirty="0">
                <a:solidFill>
                  <a:schemeClr val="accent3"/>
                </a:solidFill>
                <a:latin typeface="Calibri" panose="020F0502020204030204" pitchFamily="34" charset="0"/>
              </a:rPr>
              <a:t>third parties </a:t>
            </a:r>
            <a:r>
              <a:rPr lang="en-US" sz="1000" dirty="0">
                <a:solidFill>
                  <a:schemeClr val="accent3"/>
                </a:solidFill>
                <a:latin typeface="Calibri" panose="020F0502020204030204" pitchFamily="34" charset="0"/>
              </a:rPr>
              <a:t>to develop contingency strategies.</a:t>
            </a:r>
          </a:p>
        </p:txBody>
      </p:sp>
      <p:sp>
        <p:nvSpPr>
          <p:cNvPr id="69" name="Oval 68">
            <a:extLst>
              <a:ext uri="{FF2B5EF4-FFF2-40B4-BE49-F238E27FC236}">
                <a16:creationId xmlns:a16="http://schemas.microsoft.com/office/drawing/2014/main" id="{744FA9D8-9E76-4936-80F4-F60CC6D83826}"/>
              </a:ext>
            </a:extLst>
          </p:cNvPr>
          <p:cNvSpPr/>
          <p:nvPr/>
        </p:nvSpPr>
        <p:spPr>
          <a:xfrm>
            <a:off x="10498816" y="1255283"/>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124E82B-23F4-4454-933E-8CE0B32346EB}"/>
              </a:ext>
            </a:extLst>
          </p:cNvPr>
          <p:cNvGrpSpPr/>
          <p:nvPr/>
        </p:nvGrpSpPr>
        <p:grpSpPr>
          <a:xfrm>
            <a:off x="3213721" y="4507858"/>
            <a:ext cx="5735407" cy="243871"/>
            <a:chOff x="1478533" y="4426006"/>
            <a:chExt cx="9640544" cy="243871"/>
          </a:xfrm>
        </p:grpSpPr>
        <p:cxnSp>
          <p:nvCxnSpPr>
            <p:cNvPr id="91" name="Connector: Elbow 90">
              <a:extLst>
                <a:ext uri="{FF2B5EF4-FFF2-40B4-BE49-F238E27FC236}">
                  <a16:creationId xmlns:a16="http://schemas.microsoft.com/office/drawing/2014/main" id="{A6A1F4A6-18DE-4DA7-BBF8-3CEAD53B45A2}"/>
                </a:ext>
              </a:extLst>
            </p:cNvPr>
            <p:cNvCxnSpPr>
              <a:cxnSpLocks/>
            </p:cNvCxnSpPr>
            <p:nvPr/>
          </p:nvCxnSpPr>
          <p:spPr>
            <a:xfrm rot="10800000" flipV="1">
              <a:off x="1478533" y="4432133"/>
              <a:ext cx="3358616" cy="237744"/>
            </a:xfrm>
            <a:prstGeom prst="bentConnector3">
              <a:avLst>
                <a:gd name="adj1" fmla="val 10026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E648C818-9C14-429C-97AE-6A05AC4C115F}"/>
                </a:ext>
              </a:extLst>
            </p:cNvPr>
            <p:cNvCxnSpPr>
              <a:cxnSpLocks/>
            </p:cNvCxnSpPr>
            <p:nvPr/>
          </p:nvCxnSpPr>
          <p:spPr>
            <a:xfrm>
              <a:off x="7763229" y="4426006"/>
              <a:ext cx="3355848" cy="236215"/>
            </a:xfrm>
            <a:prstGeom prst="bentConnector3">
              <a:avLst>
                <a:gd name="adj1" fmla="val 100141"/>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096A342-18F1-471C-A473-0493BBFD549C}"/>
              </a:ext>
            </a:extLst>
          </p:cNvPr>
          <p:cNvSpPr txBox="1"/>
          <p:nvPr/>
        </p:nvSpPr>
        <p:spPr>
          <a:xfrm>
            <a:off x="1877167" y="5731470"/>
            <a:ext cx="2743200" cy="707886"/>
          </a:xfrm>
          <a:prstGeom prst="rect">
            <a:avLst/>
          </a:prstGeom>
          <a:noFill/>
        </p:spPr>
        <p:txBody>
          <a:bodyPr wrap="square" rtlCol="0">
            <a:spAutoFit/>
          </a:bodyPr>
          <a:lstStyle/>
          <a:p>
            <a:pPr marL="171450" indent="-171450" defTabSz="685800">
              <a:buFont typeface="Arial" panose="020B0604020202020204" pitchFamily="34" charset="0"/>
              <a:buChar char="•"/>
              <a:defRPr/>
            </a:pPr>
            <a:r>
              <a:rPr lang="en-US" sz="1000" dirty="0">
                <a:solidFill>
                  <a:schemeClr val="accent3"/>
                </a:solidFill>
                <a:cs typeface="Arial Narrow" panose="020B0604020202020204" pitchFamily="34" charset="0"/>
              </a:rPr>
              <a:t>Develop a robust and prompt communication channel, including dialogue between leadership and the workforce, to address concerns.</a:t>
            </a:r>
          </a:p>
        </p:txBody>
      </p:sp>
      <p:sp>
        <p:nvSpPr>
          <p:cNvPr id="36" name="TextBox 35">
            <a:extLst>
              <a:ext uri="{FF2B5EF4-FFF2-40B4-BE49-F238E27FC236}">
                <a16:creationId xmlns:a16="http://schemas.microsoft.com/office/drawing/2014/main" id="{34CFEBFE-9051-4C21-A45A-DAA533C5F0FC}"/>
              </a:ext>
            </a:extLst>
          </p:cNvPr>
          <p:cNvSpPr txBox="1"/>
          <p:nvPr/>
        </p:nvSpPr>
        <p:spPr>
          <a:xfrm>
            <a:off x="1877167" y="5522933"/>
            <a:ext cx="2743200" cy="184666"/>
          </a:xfrm>
          <a:prstGeom prst="rect">
            <a:avLst/>
          </a:prstGeom>
          <a:noFill/>
        </p:spPr>
        <p:txBody>
          <a:bodyPr wrap="square" lIns="0" tIns="0" rIns="0" bIns="0" rtlCol="0" anchor="ctr">
            <a:spAutoFit/>
          </a:bodyPr>
          <a:lstStyle/>
          <a:p>
            <a:pPr algn="ctr" defTabSz="685800">
              <a:defRPr/>
            </a:pPr>
            <a:r>
              <a:rPr lang="en-US" sz="1200" b="1" spc="30" dirty="0">
                <a:solidFill>
                  <a:schemeClr val="accent3"/>
                </a:solidFill>
                <a:latin typeface="Century Gothic" panose="020B0502020202020204" pitchFamily="34" charset="0"/>
              </a:rPr>
              <a:t> Culture &amp; Awareness</a:t>
            </a:r>
          </a:p>
        </p:txBody>
      </p:sp>
      <p:sp>
        <p:nvSpPr>
          <p:cNvPr id="3" name="Oval 2">
            <a:extLst>
              <a:ext uri="{FF2B5EF4-FFF2-40B4-BE49-F238E27FC236}">
                <a16:creationId xmlns:a16="http://schemas.microsoft.com/office/drawing/2014/main" id="{726587C1-9963-4D27-889A-ECCADFCC9305}"/>
              </a:ext>
            </a:extLst>
          </p:cNvPr>
          <p:cNvSpPr/>
          <p:nvPr/>
        </p:nvSpPr>
        <p:spPr>
          <a:xfrm>
            <a:off x="2950897" y="4875606"/>
            <a:ext cx="595740" cy="5679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A4D56E90-B234-4611-8EE4-64FA8CC69DAC}"/>
              </a:ext>
            </a:extLst>
          </p:cNvPr>
          <p:cNvSpPr txBox="1"/>
          <p:nvPr/>
        </p:nvSpPr>
        <p:spPr>
          <a:xfrm>
            <a:off x="4724400" y="5731470"/>
            <a:ext cx="2743200" cy="861774"/>
          </a:xfrm>
          <a:prstGeom prst="rect">
            <a:avLst/>
          </a:prstGeom>
          <a:noFill/>
        </p:spPr>
        <p:txBody>
          <a:bodyPr wrap="square" rtlCol="0">
            <a:spAutoFit/>
          </a:bodyPr>
          <a:lstStyle/>
          <a:p>
            <a:pPr marL="171450" indent="-171450" defTabSz="685800">
              <a:buFont typeface="Arial" panose="020B0604020202020204" pitchFamily="34" charset="0"/>
              <a:buChar char="•"/>
              <a:defRPr/>
            </a:pPr>
            <a:r>
              <a:rPr lang="en-US" sz="1000">
                <a:solidFill>
                  <a:schemeClr val="accent3"/>
                </a:solidFill>
                <a:cs typeface="Arial Narrow" panose="020B0604020202020204" pitchFamily="34" charset="0"/>
              </a:rPr>
              <a:t>Create a Continuity board that will make decisions on crisis management, including leaders from critical business units that understand the daily operations of the on-ground workforce.</a:t>
            </a:r>
          </a:p>
        </p:txBody>
      </p:sp>
      <p:sp>
        <p:nvSpPr>
          <p:cNvPr id="40" name="TextBox 39">
            <a:extLst>
              <a:ext uri="{FF2B5EF4-FFF2-40B4-BE49-F238E27FC236}">
                <a16:creationId xmlns:a16="http://schemas.microsoft.com/office/drawing/2014/main" id="{40434CC3-B2C5-4605-AB30-393502804C6B}"/>
              </a:ext>
            </a:extLst>
          </p:cNvPr>
          <p:cNvSpPr txBox="1"/>
          <p:nvPr/>
        </p:nvSpPr>
        <p:spPr>
          <a:xfrm>
            <a:off x="4724400" y="5522933"/>
            <a:ext cx="2743200" cy="184666"/>
          </a:xfrm>
          <a:prstGeom prst="rect">
            <a:avLst/>
          </a:prstGeom>
          <a:noFill/>
        </p:spPr>
        <p:txBody>
          <a:bodyPr wrap="square" lIns="0" tIns="0" rIns="0" bIns="0" rtlCol="0" anchor="ctr">
            <a:spAutoFit/>
          </a:bodyPr>
          <a:lstStyle/>
          <a:p>
            <a:pPr algn="ctr" defTabSz="685800">
              <a:defRPr/>
            </a:pPr>
            <a:r>
              <a:rPr lang="en-US" sz="1200" b="1" spc="30">
                <a:solidFill>
                  <a:schemeClr val="accent3"/>
                </a:solidFill>
                <a:latin typeface="Century Gothic" panose="020B0502020202020204" pitchFamily="34" charset="0"/>
              </a:rPr>
              <a:t>Governance</a:t>
            </a:r>
          </a:p>
        </p:txBody>
      </p:sp>
      <p:sp>
        <p:nvSpPr>
          <p:cNvPr id="53" name="Oval 52">
            <a:extLst>
              <a:ext uri="{FF2B5EF4-FFF2-40B4-BE49-F238E27FC236}">
                <a16:creationId xmlns:a16="http://schemas.microsoft.com/office/drawing/2014/main" id="{79D2D82E-38B1-4EDB-9403-BCA748850097}"/>
              </a:ext>
            </a:extLst>
          </p:cNvPr>
          <p:cNvSpPr/>
          <p:nvPr/>
        </p:nvSpPr>
        <p:spPr>
          <a:xfrm>
            <a:off x="5798130" y="4875606"/>
            <a:ext cx="595740" cy="5679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B9312AE3-5E16-4720-B47D-57BB1AAF438F}"/>
              </a:ext>
            </a:extLst>
          </p:cNvPr>
          <p:cNvSpPr txBox="1"/>
          <p:nvPr/>
        </p:nvSpPr>
        <p:spPr>
          <a:xfrm>
            <a:off x="7571633" y="5522933"/>
            <a:ext cx="2743200" cy="228600"/>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sz="1600" b="1" spc="40">
                <a:solidFill>
                  <a:schemeClr val="accent1"/>
                </a:solidFill>
                <a:latin typeface="Tungsten Medium" pitchFamily="50" charset="0"/>
              </a:defRPr>
            </a:lvl1pPr>
          </a:lstStyle>
          <a:p>
            <a:pPr defTabSz="685800">
              <a:defRPr/>
            </a:pPr>
            <a:r>
              <a:rPr lang="en-US" sz="1200">
                <a:solidFill>
                  <a:schemeClr val="accent3"/>
                </a:solidFill>
                <a:latin typeface="Century Gothic" panose="020B0502020202020204" pitchFamily="34" charset="0"/>
              </a:rPr>
              <a:t>Third Party</a:t>
            </a:r>
          </a:p>
        </p:txBody>
      </p:sp>
      <p:sp>
        <p:nvSpPr>
          <p:cNvPr id="78" name="Oval 77">
            <a:extLst>
              <a:ext uri="{FF2B5EF4-FFF2-40B4-BE49-F238E27FC236}">
                <a16:creationId xmlns:a16="http://schemas.microsoft.com/office/drawing/2014/main" id="{624A50EA-7339-4E8E-825D-E58E5AF30EF1}"/>
              </a:ext>
            </a:extLst>
          </p:cNvPr>
          <p:cNvSpPr/>
          <p:nvPr/>
        </p:nvSpPr>
        <p:spPr>
          <a:xfrm>
            <a:off x="8645363" y="4875606"/>
            <a:ext cx="595740" cy="5679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2D4CEE0B-4AAD-47DC-94CE-663B14922381}"/>
              </a:ext>
            </a:extLst>
          </p:cNvPr>
          <p:cNvSpPr txBox="1"/>
          <p:nvPr/>
        </p:nvSpPr>
        <p:spPr>
          <a:xfrm>
            <a:off x="7571633" y="5731470"/>
            <a:ext cx="2743200" cy="707886"/>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accent3"/>
                </a:solidFill>
                <a:latin typeface="Calibri" panose="020F0502020204030204" pitchFamily="34" charset="0"/>
              </a:rPr>
              <a:t>Develop contingency strategies for third-party providers supporting critical functions, particular for areas with heightened concentration or cyber risk.</a:t>
            </a:r>
          </a:p>
        </p:txBody>
      </p:sp>
      <p:sp>
        <p:nvSpPr>
          <p:cNvPr id="104" name="TextBox 103">
            <a:extLst>
              <a:ext uri="{FF2B5EF4-FFF2-40B4-BE49-F238E27FC236}">
                <a16:creationId xmlns:a16="http://schemas.microsoft.com/office/drawing/2014/main" id="{B30B35DD-B73F-4263-9535-8F3A67888076}"/>
              </a:ext>
            </a:extLst>
          </p:cNvPr>
          <p:cNvSpPr txBox="1"/>
          <p:nvPr/>
        </p:nvSpPr>
        <p:spPr>
          <a:xfrm>
            <a:off x="2003462" y="2000130"/>
            <a:ext cx="1920240" cy="228600"/>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sz="1600" b="1" spc="40">
                <a:solidFill>
                  <a:schemeClr val="accent1"/>
                </a:solidFill>
                <a:latin typeface="Tungsten Medium" pitchFamily="50" charset="0"/>
              </a:defRPr>
            </a:lvl1pPr>
          </a:lstStyle>
          <a:p>
            <a:pPr defTabSz="685800">
              <a:defRPr/>
            </a:pPr>
            <a:r>
              <a:rPr lang="en-US" sz="1400" dirty="0">
                <a:latin typeface="Century Gothic" panose="020B0502020202020204" pitchFamily="34" charset="0"/>
              </a:rPr>
              <a:t>Critical Functions</a:t>
            </a:r>
          </a:p>
        </p:txBody>
      </p:sp>
      <p:sp>
        <p:nvSpPr>
          <p:cNvPr id="108" name="Oval 107">
            <a:extLst>
              <a:ext uri="{FF2B5EF4-FFF2-40B4-BE49-F238E27FC236}">
                <a16:creationId xmlns:a16="http://schemas.microsoft.com/office/drawing/2014/main" id="{DFAC9908-8C13-41F7-81C1-0F8177116A67}"/>
              </a:ext>
            </a:extLst>
          </p:cNvPr>
          <p:cNvSpPr/>
          <p:nvPr/>
        </p:nvSpPr>
        <p:spPr>
          <a:xfrm>
            <a:off x="2665712" y="1255283"/>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4942B8A6-D34D-431C-96A5-F4659D217987}"/>
              </a:ext>
            </a:extLst>
          </p:cNvPr>
          <p:cNvSpPr txBox="1"/>
          <p:nvPr/>
        </p:nvSpPr>
        <p:spPr>
          <a:xfrm>
            <a:off x="2003462" y="2372208"/>
            <a:ext cx="1920240" cy="1528624"/>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dirty="0">
                <a:solidFill>
                  <a:schemeClr val="accent3"/>
                </a:solidFill>
                <a:latin typeface="Calibri" panose="020F0502020204030204" pitchFamily="34" charset="0"/>
              </a:rPr>
              <a:t>Facilitate the </a:t>
            </a:r>
            <a:r>
              <a:rPr lang="en-US" sz="1000" b="1" dirty="0">
                <a:solidFill>
                  <a:schemeClr val="accent3"/>
                </a:solidFill>
                <a:latin typeface="Calibri" panose="020F0502020204030204" pitchFamily="34" charset="0"/>
              </a:rPr>
              <a:t>identification and prioritization </a:t>
            </a:r>
            <a:r>
              <a:rPr lang="en-US" sz="1000" dirty="0">
                <a:solidFill>
                  <a:schemeClr val="accent3"/>
                </a:solidFill>
                <a:latin typeface="Calibri" panose="020F0502020204030204" pitchFamily="34" charset="0"/>
              </a:rPr>
              <a:t>of business-critical functions.</a:t>
            </a:r>
          </a:p>
          <a:p>
            <a:pPr marL="171450" indent="-171450">
              <a:buFont typeface="Arial" panose="020B0604020202020204" pitchFamily="34" charset="0"/>
              <a:buChar char="•"/>
            </a:pPr>
            <a:r>
              <a:rPr lang="en-US" sz="1000" dirty="0">
                <a:solidFill>
                  <a:schemeClr val="accent3"/>
                </a:solidFill>
                <a:latin typeface="Calibri" panose="020F0502020204030204" pitchFamily="34" charset="0"/>
              </a:rPr>
              <a:t>Conduct an </a:t>
            </a:r>
            <a:r>
              <a:rPr lang="en-US" sz="1000" b="1" dirty="0">
                <a:solidFill>
                  <a:schemeClr val="accent3"/>
                </a:solidFill>
                <a:latin typeface="Calibri" panose="020F0502020204030204" pitchFamily="34" charset="0"/>
              </a:rPr>
              <a:t>impact assessment to define and map critical functions / services </a:t>
            </a:r>
            <a:r>
              <a:rPr lang="en-US" sz="1000" dirty="0">
                <a:solidFill>
                  <a:schemeClr val="accent3"/>
                </a:solidFill>
                <a:latin typeface="Calibri" panose="020F0502020204030204" pitchFamily="34" charset="0"/>
              </a:rPr>
              <a:t>to provide the transparency needed to mitigate further disruptions.</a:t>
            </a:r>
          </a:p>
        </p:txBody>
      </p:sp>
      <p:sp>
        <p:nvSpPr>
          <p:cNvPr id="43" name="TextBox 42">
            <a:extLst>
              <a:ext uri="{FF2B5EF4-FFF2-40B4-BE49-F238E27FC236}">
                <a16:creationId xmlns:a16="http://schemas.microsoft.com/office/drawing/2014/main" id="{E1EC31F9-FBC7-44B6-B39A-7459EFE67290}"/>
              </a:ext>
            </a:extLst>
          </p:cNvPr>
          <p:cNvSpPr txBox="1"/>
          <p:nvPr/>
        </p:nvSpPr>
        <p:spPr>
          <a:xfrm>
            <a:off x="3961738" y="2000130"/>
            <a:ext cx="1920240" cy="228600"/>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sz="1600" b="1" spc="40">
                <a:solidFill>
                  <a:schemeClr val="accent1"/>
                </a:solidFill>
                <a:latin typeface="Tungsten Medium" pitchFamily="50" charset="0"/>
              </a:defRPr>
            </a:lvl1pPr>
          </a:lstStyle>
          <a:p>
            <a:pPr defTabSz="685800">
              <a:defRPr/>
            </a:pPr>
            <a:r>
              <a:rPr lang="en-US" sz="1400">
                <a:latin typeface="Century Gothic" panose="020B0502020202020204" pitchFamily="34" charset="0"/>
              </a:rPr>
              <a:t>Workforce Strategy &amp; Optimization</a:t>
            </a:r>
          </a:p>
        </p:txBody>
      </p:sp>
      <p:sp>
        <p:nvSpPr>
          <p:cNvPr id="68" name="TextBox 67">
            <a:extLst>
              <a:ext uri="{FF2B5EF4-FFF2-40B4-BE49-F238E27FC236}">
                <a16:creationId xmlns:a16="http://schemas.microsoft.com/office/drawing/2014/main" id="{F5078906-CB8E-4B21-885A-C626B60A8FEE}"/>
              </a:ext>
            </a:extLst>
          </p:cNvPr>
          <p:cNvSpPr txBox="1"/>
          <p:nvPr/>
        </p:nvSpPr>
        <p:spPr>
          <a:xfrm>
            <a:off x="3961738" y="2372208"/>
            <a:ext cx="1920240" cy="1374735"/>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000">
                <a:solidFill>
                  <a:schemeClr val="accent3"/>
                </a:solidFill>
                <a:latin typeface="Calibri" panose="020F0502020204030204" pitchFamily="34" charset="0"/>
              </a:rPr>
              <a:t>Develop a </a:t>
            </a:r>
            <a:r>
              <a:rPr lang="en-US" sz="1000" b="1">
                <a:solidFill>
                  <a:schemeClr val="accent3"/>
                </a:solidFill>
                <a:latin typeface="Calibri" panose="020F0502020204030204" pitchFamily="34" charset="0"/>
              </a:rPr>
              <a:t>clear hierarchy of essential personnel</a:t>
            </a:r>
            <a:r>
              <a:rPr lang="en-US" sz="1000">
                <a:solidFill>
                  <a:schemeClr val="accent3"/>
                </a:solidFill>
                <a:latin typeface="Calibri" panose="020F0502020204030204" pitchFamily="34" charset="0"/>
              </a:rPr>
              <a:t>, considering critical functions, decision-making authority, and covered personnel.</a:t>
            </a:r>
          </a:p>
          <a:p>
            <a:pPr marL="171450" indent="-171450">
              <a:buFont typeface="Arial" panose="020B0604020202020204" pitchFamily="34" charset="0"/>
              <a:buChar char="•"/>
            </a:pPr>
            <a:r>
              <a:rPr lang="en-US" sz="1000">
                <a:solidFill>
                  <a:schemeClr val="accent3"/>
                </a:solidFill>
                <a:latin typeface="Calibri" panose="020F0502020204030204" pitchFamily="34" charset="0"/>
              </a:rPr>
              <a:t>Establish specific policies for </a:t>
            </a:r>
            <a:r>
              <a:rPr lang="en-US" sz="1000" b="1">
                <a:solidFill>
                  <a:schemeClr val="accent3"/>
                </a:solidFill>
                <a:latin typeface="Calibri" panose="020F0502020204030204" pitchFamily="34" charset="0"/>
              </a:rPr>
              <a:t>physical and financial employee protection.</a:t>
            </a:r>
          </a:p>
        </p:txBody>
      </p:sp>
      <p:sp>
        <p:nvSpPr>
          <p:cNvPr id="59" name="Oval 58">
            <a:extLst>
              <a:ext uri="{FF2B5EF4-FFF2-40B4-BE49-F238E27FC236}">
                <a16:creationId xmlns:a16="http://schemas.microsoft.com/office/drawing/2014/main" id="{17927A07-8A34-49E8-A589-277AE6122DD1}"/>
              </a:ext>
            </a:extLst>
          </p:cNvPr>
          <p:cNvSpPr/>
          <p:nvPr/>
        </p:nvSpPr>
        <p:spPr>
          <a:xfrm>
            <a:off x="4623988" y="1255283"/>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Capco_Icon_Black34.png" descr="Capco_Icon_Black34.png">
            <a:extLst>
              <a:ext uri="{FF2B5EF4-FFF2-40B4-BE49-F238E27FC236}">
                <a16:creationId xmlns:a16="http://schemas.microsoft.com/office/drawing/2014/main" id="{CEFF1EF7-BD82-7D48-8C20-1587A0D7B13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a:xfrm>
            <a:off x="2997307" y="4908142"/>
            <a:ext cx="502920" cy="502920"/>
          </a:xfrm>
          <a:prstGeom prst="rect">
            <a:avLst/>
          </a:prstGeom>
          <a:ln w="12700">
            <a:miter lim="400000"/>
          </a:ln>
        </p:spPr>
      </p:pic>
      <p:pic>
        <p:nvPicPr>
          <p:cNvPr id="73" name="Capco_Icon_Black41.png" descr="Capco_Icon_Black41.png">
            <a:extLst>
              <a:ext uri="{FF2B5EF4-FFF2-40B4-BE49-F238E27FC236}">
                <a16:creationId xmlns:a16="http://schemas.microsoft.com/office/drawing/2014/main" id="{C467EA41-FD81-5F42-88EC-E612DF42B38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859530" y="4889673"/>
            <a:ext cx="502920" cy="502920"/>
          </a:xfrm>
          <a:prstGeom prst="rect">
            <a:avLst/>
          </a:prstGeom>
          <a:ln w="12700">
            <a:miter lim="400000"/>
          </a:ln>
        </p:spPr>
      </p:pic>
      <p:pic>
        <p:nvPicPr>
          <p:cNvPr id="74" name="Capco_Icon_Black9.png" descr="Capco_Icon_Black9.png">
            <a:extLst>
              <a:ext uri="{FF2B5EF4-FFF2-40B4-BE49-F238E27FC236}">
                <a16:creationId xmlns:a16="http://schemas.microsoft.com/office/drawing/2014/main" id="{212C31F3-9556-9941-BE39-6063272E80C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8691773" y="4920110"/>
            <a:ext cx="502920" cy="502920"/>
          </a:xfrm>
          <a:prstGeom prst="rect">
            <a:avLst/>
          </a:prstGeom>
          <a:ln w="12700">
            <a:miter lim="400000"/>
          </a:ln>
        </p:spPr>
      </p:pic>
      <p:sp>
        <p:nvSpPr>
          <p:cNvPr id="80" name="TextBox 79">
            <a:extLst>
              <a:ext uri="{FF2B5EF4-FFF2-40B4-BE49-F238E27FC236}">
                <a16:creationId xmlns:a16="http://schemas.microsoft.com/office/drawing/2014/main" id="{46D4D7AC-7105-6A4A-8BEA-7F5231EE6A79}"/>
              </a:ext>
            </a:extLst>
          </p:cNvPr>
          <p:cNvSpPr txBox="1"/>
          <p:nvPr/>
        </p:nvSpPr>
        <p:spPr>
          <a:xfrm>
            <a:off x="4821900" y="4369335"/>
            <a:ext cx="2743200" cy="307777"/>
          </a:xfrm>
          <a:prstGeom prst="rect">
            <a:avLst/>
          </a:prstGeom>
          <a:solidFill>
            <a:schemeClr val="bg1"/>
          </a:solidFill>
        </p:spPr>
        <p:txBody>
          <a:bodyPr wrap="square" rtlCol="0">
            <a:spAutoFit/>
          </a:bodyPr>
          <a:lstStyle/>
          <a:p>
            <a:pPr algn="ctr"/>
            <a:r>
              <a:rPr lang="en-US" sz="1400" b="1" dirty="0">
                <a:solidFill>
                  <a:schemeClr val="accent3"/>
                </a:solidFill>
                <a:latin typeface="Century Gothic" panose="020B0502020202020204" pitchFamily="34" charset="0"/>
              </a:rPr>
              <a:t>Additional Considerations</a:t>
            </a:r>
            <a:endParaRPr lang="en-GB" sz="1400" b="1" dirty="0">
              <a:solidFill>
                <a:schemeClr val="accent3"/>
              </a:solidFill>
              <a:latin typeface="Century Gothic" panose="020B0502020202020204" pitchFamily="34" charset="0"/>
            </a:endParaRPr>
          </a:p>
        </p:txBody>
      </p:sp>
      <p:pic>
        <p:nvPicPr>
          <p:cNvPr id="81" name="Capco_Icon_Black55.png" descr="Capco_Icon_Black55.png">
            <a:extLst>
              <a:ext uri="{FF2B5EF4-FFF2-40B4-BE49-F238E27FC236}">
                <a16:creationId xmlns:a16="http://schemas.microsoft.com/office/drawing/2014/main" id="{34F228EE-C9A9-0C4B-8DE3-A36052E2E620}"/>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rcRect/>
          <a:stretch>
            <a:fillRect/>
          </a:stretch>
        </p:blipFill>
        <p:spPr>
          <a:xfrm>
            <a:off x="2725792" y="1277985"/>
            <a:ext cx="502920" cy="502920"/>
          </a:xfrm>
          <a:prstGeom prst="rect">
            <a:avLst/>
          </a:prstGeom>
          <a:ln w="12700">
            <a:miter lim="400000"/>
          </a:ln>
        </p:spPr>
      </p:pic>
      <p:pic>
        <p:nvPicPr>
          <p:cNvPr id="82" name="Capco_Icon_Black57.png" descr="Capco_Icon_Black57.png">
            <a:extLst>
              <a:ext uri="{FF2B5EF4-FFF2-40B4-BE49-F238E27FC236}">
                <a16:creationId xmlns:a16="http://schemas.microsoft.com/office/drawing/2014/main" id="{EC482E0F-65B7-544A-B457-DD1CF7ED2E1D}"/>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Lst>
          </a:blip>
          <a:stretch>
            <a:fillRect/>
          </a:stretch>
        </p:blipFill>
        <p:spPr>
          <a:xfrm>
            <a:off x="4670398" y="1287819"/>
            <a:ext cx="502920" cy="502920"/>
          </a:xfrm>
          <a:prstGeom prst="rect">
            <a:avLst/>
          </a:prstGeom>
          <a:ln w="12700">
            <a:miter lim="400000"/>
          </a:ln>
        </p:spPr>
      </p:pic>
      <p:pic>
        <p:nvPicPr>
          <p:cNvPr id="83" name="Capco_Icon_Black79.png" descr="Capco_Icon_Black79.png">
            <a:extLst>
              <a:ext uri="{FF2B5EF4-FFF2-40B4-BE49-F238E27FC236}">
                <a16:creationId xmlns:a16="http://schemas.microsoft.com/office/drawing/2014/main" id="{9D0DBD24-8466-724A-B50B-ABB230097A9D}"/>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Lst>
          </a:blip>
          <a:srcRect/>
          <a:stretch>
            <a:fillRect/>
          </a:stretch>
        </p:blipFill>
        <p:spPr>
          <a:xfrm>
            <a:off x="6628183" y="1264690"/>
            <a:ext cx="502920" cy="502919"/>
          </a:xfrm>
          <a:prstGeom prst="rect">
            <a:avLst/>
          </a:prstGeom>
          <a:ln w="12700">
            <a:miter lim="400000"/>
          </a:ln>
        </p:spPr>
      </p:pic>
      <p:pic>
        <p:nvPicPr>
          <p:cNvPr id="84" name="Capco_Icon_Black6.png" descr="Capco_Icon_Black6.png">
            <a:extLst>
              <a:ext uri="{FF2B5EF4-FFF2-40B4-BE49-F238E27FC236}">
                <a16:creationId xmlns:a16="http://schemas.microsoft.com/office/drawing/2014/main" id="{07D98F7A-C76C-BE4C-BA38-02A14650F409}"/>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100000"/>
                    </a14:imgEffect>
                  </a14:imgLayer>
                </a14:imgProps>
              </a:ext>
            </a:extLst>
          </a:blip>
          <a:srcRect/>
          <a:stretch>
            <a:fillRect/>
          </a:stretch>
        </p:blipFill>
        <p:spPr>
          <a:xfrm>
            <a:off x="8568930" y="1281769"/>
            <a:ext cx="502920" cy="502920"/>
          </a:xfrm>
          <a:prstGeom prst="rect">
            <a:avLst/>
          </a:prstGeom>
          <a:ln w="12700">
            <a:miter lim="400000"/>
          </a:ln>
        </p:spPr>
      </p:pic>
      <p:pic>
        <p:nvPicPr>
          <p:cNvPr id="85" name="Capco_Icon_Black36.png" descr="Capco_Icon_Black36.png">
            <a:extLst>
              <a:ext uri="{FF2B5EF4-FFF2-40B4-BE49-F238E27FC236}">
                <a16:creationId xmlns:a16="http://schemas.microsoft.com/office/drawing/2014/main" id="{3CC32189-CFDE-6B4D-B132-D0701B535508}"/>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100000"/>
                    </a14:imgEffect>
                  </a14:imgLayer>
                </a14:imgProps>
              </a:ext>
            </a:extLst>
          </a:blip>
          <a:srcRect/>
          <a:stretch>
            <a:fillRect/>
          </a:stretch>
        </p:blipFill>
        <p:spPr>
          <a:xfrm>
            <a:off x="10545227" y="1287819"/>
            <a:ext cx="502919" cy="502920"/>
          </a:xfrm>
          <a:prstGeom prst="rect">
            <a:avLst/>
          </a:prstGeom>
          <a:ln w="12700">
            <a:miter lim="400000"/>
          </a:ln>
        </p:spPr>
      </p:pic>
    </p:spTree>
    <p:extLst>
      <p:ext uri="{BB962C8B-B14F-4D97-AF65-F5344CB8AC3E}">
        <p14:creationId xmlns:p14="http://schemas.microsoft.com/office/powerpoint/2010/main" val="237026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D9FC2E-93A8-48E1-96D6-5AE3458CC66B}"/>
              </a:ext>
            </a:extLst>
          </p:cNvPr>
          <p:cNvSpPr/>
          <p:nvPr/>
        </p:nvSpPr>
        <p:spPr>
          <a:xfrm>
            <a:off x="8072030" y="0"/>
            <a:ext cx="4122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21883AB4-3BF4-48EE-892C-22D689E2D921}"/>
              </a:ext>
            </a:extLst>
          </p:cNvPr>
          <p:cNvSpPr txBox="1">
            <a:spLocks/>
          </p:cNvSpPr>
          <p:nvPr/>
        </p:nvSpPr>
        <p:spPr>
          <a:xfrm>
            <a:off x="8069871" y="365760"/>
            <a:ext cx="4122129" cy="332399"/>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a:lstStyle>
          <a:p>
            <a:pPr algn="ctr"/>
            <a:r>
              <a:rPr lang="en-US" b="1">
                <a:solidFill>
                  <a:schemeClr val="bg1"/>
                </a:solidFill>
              </a:rPr>
              <a:t>How capco can help</a:t>
            </a:r>
            <a:endParaRPr lang="en-GB" b="1">
              <a:solidFill>
                <a:schemeClr val="bg1"/>
              </a:solidFill>
            </a:endParaRPr>
          </a:p>
        </p:txBody>
      </p:sp>
      <p:sp>
        <p:nvSpPr>
          <p:cNvPr id="8" name="Title 1">
            <a:extLst>
              <a:ext uri="{FF2B5EF4-FFF2-40B4-BE49-F238E27FC236}">
                <a16:creationId xmlns:a16="http://schemas.microsoft.com/office/drawing/2014/main" id="{9ADA983D-CE40-4D21-9B9E-786F5E2E9E47}"/>
              </a:ext>
            </a:extLst>
          </p:cNvPr>
          <p:cNvSpPr>
            <a:spLocks noGrp="1"/>
          </p:cNvSpPr>
          <p:nvPr>
            <p:ph type="title"/>
          </p:nvPr>
        </p:nvSpPr>
        <p:spPr>
          <a:xfrm>
            <a:off x="926346" y="365760"/>
            <a:ext cx="6501129" cy="332399"/>
          </a:xfrm>
        </p:spPr>
        <p:txBody>
          <a:bodyPr/>
          <a:lstStyle/>
          <a:p>
            <a:r>
              <a:rPr lang="en-US" b="1" dirty="0">
                <a:solidFill>
                  <a:schemeClr val="accent1"/>
                </a:solidFill>
              </a:rPr>
              <a:t>Critical Functions</a:t>
            </a:r>
            <a:endParaRPr lang="en-GB" b="1" dirty="0">
              <a:solidFill>
                <a:schemeClr val="accent1"/>
              </a:solidFill>
            </a:endParaRPr>
          </a:p>
        </p:txBody>
      </p:sp>
      <p:sp>
        <p:nvSpPr>
          <p:cNvPr id="9" name="Text Placeholder 23">
            <a:extLst>
              <a:ext uri="{FF2B5EF4-FFF2-40B4-BE49-F238E27FC236}">
                <a16:creationId xmlns:a16="http://schemas.microsoft.com/office/drawing/2014/main" id="{E8FD09F8-CA36-4A4A-A70D-60CFC07F2DA2}"/>
              </a:ext>
            </a:extLst>
          </p:cNvPr>
          <p:cNvSpPr txBox="1">
            <a:spLocks/>
          </p:cNvSpPr>
          <p:nvPr/>
        </p:nvSpPr>
        <p:spPr>
          <a:xfrm>
            <a:off x="890444" y="740520"/>
            <a:ext cx="7028080" cy="492443"/>
          </a:xfrm>
          <a:prstGeom prst="rect">
            <a:avLst/>
          </a:prstGeom>
        </p:spPr>
        <p:txBody>
          <a:bodyPr vert="horz" wrap="square" lIns="0" tIns="0" rIns="0" bIns="0" rtlCol="0">
            <a:spAutoFit/>
          </a:bodyPr>
          <a:lstStyle>
            <a:lvl1pPr indent="0">
              <a:lnSpc>
                <a:spcPct val="90000"/>
              </a:lnSpc>
              <a:spcBef>
                <a:spcPts val="0"/>
              </a:spcBef>
              <a:buFont typeface="Arial" panose="020B0604020202020204" pitchFamily="34" charset="0"/>
              <a:buNone/>
              <a:defRPr sz="1600" b="0" i="0">
                <a:solidFill>
                  <a:schemeClr val="bg2">
                    <a:lumMod val="50000"/>
                  </a:schemeClr>
                </a:solidFill>
                <a:latin typeface="Century Gothic" panose="020B0502020202020204" pitchFamily="34" charset="0"/>
                <a:ea typeface="Verdana" panose="020B0604030504040204" pitchFamily="34" charset="0"/>
                <a:cs typeface="Calibri" panose="020F0502020204030204" pitchFamily="34" charset="0"/>
              </a:defRPr>
            </a:lvl1pPr>
            <a:lvl2pPr marL="0" indent="0">
              <a:lnSpc>
                <a:spcPct val="100000"/>
              </a:lnSpc>
              <a:spcBef>
                <a:spcPts val="300"/>
              </a:spcBef>
              <a:buFont typeface="Arial Narrow" panose="020B0606020202030204" pitchFamily="34" charset="0"/>
              <a:buNone/>
              <a:defRPr sz="1200" b="0" i="0">
                <a:solidFill>
                  <a:schemeClr val="accent3"/>
                </a:solidFill>
                <a:ea typeface="Verdana" panose="020B0604030504040204" pitchFamily="34" charset="0"/>
                <a:cs typeface="Calibri" panose="020F0502020204030204" pitchFamily="34" charset="0"/>
              </a:defRPr>
            </a:lvl2pPr>
            <a:lvl3pPr marL="180975" indent="-180975">
              <a:lnSpc>
                <a:spcPct val="100000"/>
              </a:lnSpc>
              <a:spcBef>
                <a:spcPts val="300"/>
              </a:spcBef>
              <a:buClr>
                <a:schemeClr val="accent1"/>
              </a:buClr>
              <a:buFont typeface="Arial" panose="020B0604020202020204" pitchFamily="34" charset="0"/>
              <a:buChar char="•"/>
              <a:defRPr sz="1200" b="0" i="0">
                <a:solidFill>
                  <a:schemeClr val="accent3"/>
                </a:solidFill>
                <a:ea typeface="Verdana" panose="020B0604030504040204" pitchFamily="34" charset="0"/>
                <a:cs typeface="Calibri" panose="020F0502020204030204" pitchFamily="34" charset="0"/>
              </a:defRPr>
            </a:lvl3pPr>
            <a:lvl4pPr marL="361950"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4pPr>
            <a:lvl5pPr marL="542925"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t>The identification of critical functions is essential to how an organization prioritizes resiliency measures to ensure continuity in a crisis scenario.</a:t>
            </a:r>
            <a:endParaRPr lang="en-GB" dirty="0"/>
          </a:p>
        </p:txBody>
      </p:sp>
      <p:sp>
        <p:nvSpPr>
          <p:cNvPr id="38" name="TextBox 37">
            <a:extLst>
              <a:ext uri="{FF2B5EF4-FFF2-40B4-BE49-F238E27FC236}">
                <a16:creationId xmlns:a16="http://schemas.microsoft.com/office/drawing/2014/main" id="{33DB524D-B1C4-4E67-8AFE-AFAC11CB43A7}"/>
              </a:ext>
            </a:extLst>
          </p:cNvPr>
          <p:cNvSpPr txBox="1"/>
          <p:nvPr/>
        </p:nvSpPr>
        <p:spPr>
          <a:xfrm>
            <a:off x="557213" y="2367865"/>
            <a:ext cx="1975104" cy="307777"/>
          </a:xfrm>
          <a:prstGeom prst="rect">
            <a:avLst/>
          </a:prstGeom>
          <a:noFill/>
        </p:spPr>
        <p:txBody>
          <a:bodyPr wrap="square" rtlCol="0">
            <a:spAutoFit/>
          </a:bodyPr>
          <a:lstStyle/>
          <a:p>
            <a:r>
              <a:rPr lang="en-US" sz="1400" b="1">
                <a:latin typeface="Century Gothic" panose="020B0502020202020204" pitchFamily="34" charset="0"/>
              </a:rPr>
              <a:t>Scenario Analysis </a:t>
            </a:r>
            <a:endParaRPr lang="en-GB" sz="1400" b="1">
              <a:latin typeface="Century Gothic" panose="020B0502020202020204" pitchFamily="34" charset="0"/>
            </a:endParaRPr>
          </a:p>
        </p:txBody>
      </p:sp>
      <p:sp>
        <p:nvSpPr>
          <p:cNvPr id="41" name="TextBox 40">
            <a:extLst>
              <a:ext uri="{FF2B5EF4-FFF2-40B4-BE49-F238E27FC236}">
                <a16:creationId xmlns:a16="http://schemas.microsoft.com/office/drawing/2014/main" id="{3DC4841F-E993-4661-85C9-97CF89FB4820}"/>
              </a:ext>
            </a:extLst>
          </p:cNvPr>
          <p:cNvSpPr txBox="1"/>
          <p:nvPr/>
        </p:nvSpPr>
        <p:spPr>
          <a:xfrm>
            <a:off x="557213" y="1927517"/>
            <a:ext cx="914400" cy="400110"/>
          </a:xfrm>
          <a:prstGeom prst="rect">
            <a:avLst/>
          </a:prstGeom>
          <a:noFill/>
        </p:spPr>
        <p:txBody>
          <a:bodyPr wrap="square" rtlCol="0">
            <a:spAutoFit/>
          </a:bodyPr>
          <a:lstStyle/>
          <a:p>
            <a:pPr algn="l"/>
            <a:r>
              <a:rPr lang="en-US" sz="2000" b="1">
                <a:latin typeface="Century Gothic" panose="020B0502020202020204" pitchFamily="34" charset="0"/>
              </a:rPr>
              <a:t>1</a:t>
            </a:r>
            <a:endParaRPr lang="en-GB" sz="2000" b="1">
              <a:latin typeface="Century Gothic" panose="020B0502020202020204" pitchFamily="34" charset="0"/>
            </a:endParaRPr>
          </a:p>
        </p:txBody>
      </p:sp>
      <p:cxnSp>
        <p:nvCxnSpPr>
          <p:cNvPr id="39" name="Straight Connector 38">
            <a:extLst>
              <a:ext uri="{FF2B5EF4-FFF2-40B4-BE49-F238E27FC236}">
                <a16:creationId xmlns:a16="http://schemas.microsoft.com/office/drawing/2014/main" id="{20172561-3B90-4143-925F-C18B7238A16F}"/>
              </a:ext>
            </a:extLst>
          </p:cNvPr>
          <p:cNvCxnSpPr>
            <a:cxnSpLocks/>
          </p:cNvCxnSpPr>
          <p:nvPr/>
        </p:nvCxnSpPr>
        <p:spPr>
          <a:xfrm>
            <a:off x="557213" y="2301558"/>
            <a:ext cx="1813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E254ED8-539D-47FA-8CEC-C3F31A0FE53C}"/>
              </a:ext>
            </a:extLst>
          </p:cNvPr>
          <p:cNvSpPr txBox="1"/>
          <p:nvPr/>
        </p:nvSpPr>
        <p:spPr>
          <a:xfrm>
            <a:off x="557213" y="2899139"/>
            <a:ext cx="2103120" cy="1754326"/>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accent3"/>
                </a:solidFill>
              </a:rPr>
              <a:t>Identify scenarios against macro-economic shifts </a:t>
            </a:r>
            <a:r>
              <a:rPr lang="en-US" sz="1200" dirty="0">
                <a:solidFill>
                  <a:schemeClr val="accent3"/>
                </a:solidFill>
              </a:rPr>
              <a:t>from impacted industries, clients and counterparties to understand the ways your critical functions may shift and reprioritize through different time periods. </a:t>
            </a:r>
          </a:p>
        </p:txBody>
      </p:sp>
      <p:sp>
        <p:nvSpPr>
          <p:cNvPr id="45" name="TextBox 44">
            <a:extLst>
              <a:ext uri="{FF2B5EF4-FFF2-40B4-BE49-F238E27FC236}">
                <a16:creationId xmlns:a16="http://schemas.microsoft.com/office/drawing/2014/main" id="{37A59DF3-BE3C-4336-9DC0-81E7F87114A9}"/>
              </a:ext>
            </a:extLst>
          </p:cNvPr>
          <p:cNvSpPr txBox="1"/>
          <p:nvPr/>
        </p:nvSpPr>
        <p:spPr>
          <a:xfrm>
            <a:off x="3076337" y="2367865"/>
            <a:ext cx="2458444" cy="523220"/>
          </a:xfrm>
          <a:prstGeom prst="rect">
            <a:avLst/>
          </a:prstGeom>
          <a:noFill/>
        </p:spPr>
        <p:txBody>
          <a:bodyPr wrap="square" rtlCol="0">
            <a:spAutoFit/>
          </a:bodyPr>
          <a:lstStyle/>
          <a:p>
            <a:r>
              <a:rPr lang="en-US" sz="1400" b="1" dirty="0">
                <a:latin typeface="Century Gothic" panose="020B0502020202020204" pitchFamily="34" charset="0"/>
              </a:rPr>
              <a:t>Business Impact Assessment</a:t>
            </a:r>
            <a:endParaRPr lang="en-GB" sz="1400" b="1" dirty="0">
              <a:latin typeface="Century Gothic" panose="020B0502020202020204" pitchFamily="34" charset="0"/>
            </a:endParaRPr>
          </a:p>
        </p:txBody>
      </p:sp>
      <p:sp>
        <p:nvSpPr>
          <p:cNvPr id="47" name="TextBox 46">
            <a:extLst>
              <a:ext uri="{FF2B5EF4-FFF2-40B4-BE49-F238E27FC236}">
                <a16:creationId xmlns:a16="http://schemas.microsoft.com/office/drawing/2014/main" id="{BCC0C5C7-8A87-44B7-82D2-2624FB9B1451}"/>
              </a:ext>
            </a:extLst>
          </p:cNvPr>
          <p:cNvSpPr txBox="1"/>
          <p:nvPr/>
        </p:nvSpPr>
        <p:spPr>
          <a:xfrm>
            <a:off x="3076337" y="1927517"/>
            <a:ext cx="914400" cy="400110"/>
          </a:xfrm>
          <a:prstGeom prst="rect">
            <a:avLst/>
          </a:prstGeom>
          <a:noFill/>
        </p:spPr>
        <p:txBody>
          <a:bodyPr wrap="square" rtlCol="0">
            <a:spAutoFit/>
          </a:bodyPr>
          <a:lstStyle/>
          <a:p>
            <a:pPr algn="l"/>
            <a:r>
              <a:rPr lang="en-US" sz="2000" b="1">
                <a:latin typeface="Century Gothic" panose="020B0502020202020204" pitchFamily="34" charset="0"/>
              </a:rPr>
              <a:t>2</a:t>
            </a:r>
            <a:endParaRPr lang="en-GB" sz="2000" b="1">
              <a:latin typeface="Century Gothic" panose="020B0502020202020204" pitchFamily="34" charset="0"/>
            </a:endParaRPr>
          </a:p>
        </p:txBody>
      </p:sp>
      <p:sp>
        <p:nvSpPr>
          <p:cNvPr id="59" name="TextBox 58">
            <a:extLst>
              <a:ext uri="{FF2B5EF4-FFF2-40B4-BE49-F238E27FC236}">
                <a16:creationId xmlns:a16="http://schemas.microsoft.com/office/drawing/2014/main" id="{8E46655A-2328-447F-B5D7-982B345127BF}"/>
              </a:ext>
            </a:extLst>
          </p:cNvPr>
          <p:cNvSpPr txBox="1"/>
          <p:nvPr/>
        </p:nvSpPr>
        <p:spPr>
          <a:xfrm>
            <a:off x="3076337" y="2899139"/>
            <a:ext cx="2103120" cy="1384995"/>
          </a:xfrm>
          <a:prstGeom prst="rect">
            <a:avLst/>
          </a:prstGeom>
          <a:noFill/>
        </p:spPr>
        <p:txBody>
          <a:bodyPr wrap="square" rtlCol="0">
            <a:spAutoFit/>
          </a:bodyPr>
          <a:lstStyle/>
          <a:p>
            <a:pPr marL="171450" indent="-171450">
              <a:buFont typeface="Arial" panose="020B0604020202020204" pitchFamily="34" charset="0"/>
              <a:buChar char="•"/>
            </a:pPr>
            <a:r>
              <a:rPr lang="en-US" sz="1200" b="1">
                <a:solidFill>
                  <a:schemeClr val="accent3"/>
                </a:solidFill>
              </a:rPr>
              <a:t>Assess each identified scenario and determine how your critical business operations will change </a:t>
            </a:r>
            <a:r>
              <a:rPr lang="en-US" sz="1200">
                <a:solidFill>
                  <a:schemeClr val="accent3"/>
                </a:solidFill>
              </a:rPr>
              <a:t>depending on the levers of variability encompassed by each scenario.</a:t>
            </a:r>
            <a:endParaRPr lang="en-GB" sz="1200">
              <a:solidFill>
                <a:schemeClr val="accent3"/>
              </a:solidFill>
            </a:endParaRPr>
          </a:p>
        </p:txBody>
      </p:sp>
      <p:sp>
        <p:nvSpPr>
          <p:cNvPr id="51" name="TextBox 50">
            <a:extLst>
              <a:ext uri="{FF2B5EF4-FFF2-40B4-BE49-F238E27FC236}">
                <a16:creationId xmlns:a16="http://schemas.microsoft.com/office/drawing/2014/main" id="{BBE92E31-6DFF-4E1B-BAA4-F688E291F7F0}"/>
              </a:ext>
            </a:extLst>
          </p:cNvPr>
          <p:cNvSpPr txBox="1"/>
          <p:nvPr/>
        </p:nvSpPr>
        <p:spPr>
          <a:xfrm>
            <a:off x="5595461" y="2367865"/>
            <a:ext cx="2194560" cy="307777"/>
          </a:xfrm>
          <a:prstGeom prst="rect">
            <a:avLst/>
          </a:prstGeom>
          <a:noFill/>
        </p:spPr>
        <p:txBody>
          <a:bodyPr wrap="square" rtlCol="0">
            <a:spAutoFit/>
          </a:bodyPr>
          <a:lstStyle/>
          <a:p>
            <a:r>
              <a:rPr lang="en-US" sz="1400" b="1">
                <a:latin typeface="Century Gothic" panose="020B0502020202020204" pitchFamily="34" charset="0"/>
              </a:rPr>
              <a:t>Response Playbook</a:t>
            </a:r>
            <a:endParaRPr lang="en-GB" sz="1400" b="1">
              <a:latin typeface="Century Gothic" panose="020B0502020202020204" pitchFamily="34" charset="0"/>
            </a:endParaRPr>
          </a:p>
        </p:txBody>
      </p:sp>
      <p:grpSp>
        <p:nvGrpSpPr>
          <p:cNvPr id="25" name="Group 24">
            <a:extLst>
              <a:ext uri="{FF2B5EF4-FFF2-40B4-BE49-F238E27FC236}">
                <a16:creationId xmlns:a16="http://schemas.microsoft.com/office/drawing/2014/main" id="{10A1B1E3-02F2-4356-8A54-6987BEBE5873}"/>
              </a:ext>
            </a:extLst>
          </p:cNvPr>
          <p:cNvGrpSpPr/>
          <p:nvPr/>
        </p:nvGrpSpPr>
        <p:grpSpPr>
          <a:xfrm>
            <a:off x="5595461" y="1581725"/>
            <a:ext cx="1284604" cy="755797"/>
            <a:chOff x="5644424" y="1384185"/>
            <a:chExt cx="1284604" cy="755797"/>
          </a:xfrm>
        </p:grpSpPr>
        <p:sp>
          <p:nvSpPr>
            <p:cNvPr id="53" name="TextBox 52">
              <a:extLst>
                <a:ext uri="{FF2B5EF4-FFF2-40B4-BE49-F238E27FC236}">
                  <a16:creationId xmlns:a16="http://schemas.microsoft.com/office/drawing/2014/main" id="{3FB8532C-532C-4D45-9C67-0B0372E70C44}"/>
                </a:ext>
              </a:extLst>
            </p:cNvPr>
            <p:cNvSpPr txBox="1"/>
            <p:nvPr/>
          </p:nvSpPr>
          <p:spPr>
            <a:xfrm>
              <a:off x="5644424" y="1729977"/>
              <a:ext cx="914400" cy="400110"/>
            </a:xfrm>
            <a:prstGeom prst="rect">
              <a:avLst/>
            </a:prstGeom>
            <a:noFill/>
          </p:spPr>
          <p:txBody>
            <a:bodyPr wrap="square" rtlCol="0">
              <a:spAutoFit/>
            </a:bodyPr>
            <a:lstStyle/>
            <a:p>
              <a:pPr algn="l"/>
              <a:r>
                <a:rPr lang="en-US" sz="2000" b="1">
                  <a:latin typeface="Century Gothic" panose="020B0502020202020204" pitchFamily="34" charset="0"/>
                </a:rPr>
                <a:t>3</a:t>
              </a:r>
              <a:endParaRPr lang="en-GB" sz="2000" b="1">
                <a:latin typeface="Century Gothic" panose="020B0502020202020204" pitchFamily="34" charset="0"/>
              </a:endParaRPr>
            </a:p>
          </p:txBody>
        </p:sp>
        <p:pic>
          <p:nvPicPr>
            <p:cNvPr id="55" name="Capco_Icon_Black21.png" descr="Capco_Icon_Black21.png">
              <a:extLst>
                <a:ext uri="{FF2B5EF4-FFF2-40B4-BE49-F238E27FC236}">
                  <a16:creationId xmlns:a16="http://schemas.microsoft.com/office/drawing/2014/main" id="{68304D1F-FA1E-4A04-B762-F3C17A4EE1EC}"/>
                </a:ext>
              </a:extLst>
            </p:cNvPr>
            <p:cNvPicPr>
              <a:picLocks noChangeAspect="1"/>
            </p:cNvPicPr>
            <p:nvPr/>
          </p:nvPicPr>
          <p:blipFill>
            <a:blip r:embed="rId3"/>
            <a:srcRect/>
            <a:stretch>
              <a:fillRect/>
            </a:stretch>
          </p:blipFill>
          <p:spPr>
            <a:xfrm>
              <a:off x="6173231" y="1384185"/>
              <a:ext cx="755797" cy="755797"/>
            </a:xfrm>
            <a:prstGeom prst="rect">
              <a:avLst/>
            </a:prstGeom>
            <a:ln w="12700">
              <a:miter lim="400000"/>
            </a:ln>
          </p:spPr>
        </p:pic>
      </p:grpSp>
      <p:sp>
        <p:nvSpPr>
          <p:cNvPr id="60" name="TextBox 59">
            <a:extLst>
              <a:ext uri="{FF2B5EF4-FFF2-40B4-BE49-F238E27FC236}">
                <a16:creationId xmlns:a16="http://schemas.microsoft.com/office/drawing/2014/main" id="{D0BDE0E9-B381-43FA-9231-35F42F05B4F6}"/>
              </a:ext>
            </a:extLst>
          </p:cNvPr>
          <p:cNvSpPr txBox="1"/>
          <p:nvPr/>
        </p:nvSpPr>
        <p:spPr>
          <a:xfrm>
            <a:off x="5595461" y="2899139"/>
            <a:ext cx="1989832" cy="1384995"/>
          </a:xfrm>
          <a:prstGeom prst="rect">
            <a:avLst/>
          </a:prstGeom>
          <a:noFill/>
        </p:spPr>
        <p:txBody>
          <a:bodyPr wrap="square" rtlCol="0">
            <a:spAutoFit/>
          </a:bodyPr>
          <a:lstStyle/>
          <a:p>
            <a:pPr marL="171450" indent="-171450">
              <a:buFont typeface="Arial" panose="020B0604020202020204" pitchFamily="34" charset="0"/>
              <a:buChar char="•"/>
            </a:pPr>
            <a:r>
              <a:rPr lang="en-US" sz="1200" b="1">
                <a:solidFill>
                  <a:schemeClr val="accent3"/>
                </a:solidFill>
              </a:rPr>
              <a:t>Define action plans </a:t>
            </a:r>
            <a:r>
              <a:rPr lang="en-US" sz="1200">
                <a:solidFill>
                  <a:schemeClr val="accent3"/>
                </a:solidFill>
              </a:rPr>
              <a:t>in response to each identified scenario to mitigate disruptions and ensure continuity as the economic environment evolves. </a:t>
            </a:r>
            <a:endParaRPr lang="en-GB" sz="1200">
              <a:solidFill>
                <a:schemeClr val="accent3"/>
              </a:solidFill>
            </a:endParaRPr>
          </a:p>
        </p:txBody>
      </p:sp>
      <p:grpSp>
        <p:nvGrpSpPr>
          <p:cNvPr id="18" name="Group 17">
            <a:extLst>
              <a:ext uri="{FF2B5EF4-FFF2-40B4-BE49-F238E27FC236}">
                <a16:creationId xmlns:a16="http://schemas.microsoft.com/office/drawing/2014/main" id="{696BA886-0E40-4D76-B91F-367A604AD685}"/>
              </a:ext>
            </a:extLst>
          </p:cNvPr>
          <p:cNvGrpSpPr/>
          <p:nvPr/>
        </p:nvGrpSpPr>
        <p:grpSpPr>
          <a:xfrm>
            <a:off x="8503920" y="4825228"/>
            <a:ext cx="3417119" cy="960120"/>
            <a:chOff x="8503920" y="5157216"/>
            <a:chExt cx="3417119" cy="960120"/>
          </a:xfrm>
        </p:grpSpPr>
        <p:pic>
          <p:nvPicPr>
            <p:cNvPr id="16" name="Capco_Icon_White96.png" descr="Capco_Icon_White96.png">
              <a:extLst>
                <a:ext uri="{FF2B5EF4-FFF2-40B4-BE49-F238E27FC236}">
                  <a16:creationId xmlns:a16="http://schemas.microsoft.com/office/drawing/2014/main" id="{56ECD15F-930F-4F73-8012-D0B38591A497}"/>
                </a:ext>
              </a:extLst>
            </p:cNvPr>
            <p:cNvPicPr>
              <a:picLocks noChangeAspect="1"/>
            </p:cNvPicPr>
            <p:nvPr/>
          </p:nvPicPr>
          <p:blipFill>
            <a:blip r:embed="rId4"/>
            <a:srcRect/>
            <a:stretch>
              <a:fillRect/>
            </a:stretch>
          </p:blipFill>
          <p:spPr>
            <a:xfrm>
              <a:off x="8503920" y="5157216"/>
              <a:ext cx="960120" cy="960120"/>
            </a:xfrm>
            <a:prstGeom prst="rect">
              <a:avLst/>
            </a:prstGeom>
            <a:ln w="12700">
              <a:miter lim="400000"/>
            </a:ln>
          </p:spPr>
        </p:pic>
        <p:sp>
          <p:nvSpPr>
            <p:cNvPr id="64" name="Rectangle 63">
              <a:extLst>
                <a:ext uri="{FF2B5EF4-FFF2-40B4-BE49-F238E27FC236}">
                  <a16:creationId xmlns:a16="http://schemas.microsoft.com/office/drawing/2014/main" id="{FD13628E-5CFE-49B8-A684-EE518319C0CF}"/>
                </a:ext>
              </a:extLst>
            </p:cNvPr>
            <p:cNvSpPr/>
            <p:nvPr/>
          </p:nvSpPr>
          <p:spPr>
            <a:xfrm>
              <a:off x="9534299" y="5162616"/>
              <a:ext cx="2386740" cy="954107"/>
            </a:xfrm>
            <a:prstGeom prst="rect">
              <a:avLst/>
            </a:prstGeom>
          </p:spPr>
          <p:txBody>
            <a:bodyPr wrap="square" anchor="ctr">
              <a:spAutoFit/>
            </a:bodyPr>
            <a:lstStyle/>
            <a:p>
              <a:pPr>
                <a:spcAft>
                  <a:spcPts val="600"/>
                </a:spcAft>
              </a:pPr>
              <a:r>
                <a:rPr lang="en-US" sz="1400" b="1">
                  <a:solidFill>
                    <a:schemeClr val="bg1"/>
                  </a:solidFill>
                </a:rPr>
                <a:t>Draft playbooks defining and prioritizing response action plans to mitigate scenario impact on critical functions. </a:t>
              </a:r>
            </a:p>
          </p:txBody>
        </p:sp>
      </p:grpSp>
      <p:sp>
        <p:nvSpPr>
          <p:cNvPr id="70" name="TextBox 69">
            <a:extLst>
              <a:ext uri="{FF2B5EF4-FFF2-40B4-BE49-F238E27FC236}">
                <a16:creationId xmlns:a16="http://schemas.microsoft.com/office/drawing/2014/main" id="{2013BFAB-391B-4A15-8DA6-7F4A63E1BDFD}"/>
              </a:ext>
            </a:extLst>
          </p:cNvPr>
          <p:cNvSpPr txBox="1"/>
          <p:nvPr/>
        </p:nvSpPr>
        <p:spPr>
          <a:xfrm>
            <a:off x="11524390" y="6437972"/>
            <a:ext cx="491039" cy="215444"/>
          </a:xfrm>
          <a:prstGeom prst="rect">
            <a:avLst/>
          </a:prstGeom>
          <a:noFill/>
        </p:spPr>
        <p:txBody>
          <a:bodyPr wrap="square" rtlCol="0">
            <a:spAutoFit/>
          </a:bodyPr>
          <a:lstStyle/>
          <a:p>
            <a:pPr algn="l"/>
            <a:r>
              <a:rPr lang="en-US" sz="800">
                <a:solidFill>
                  <a:schemeClr val="tx2">
                    <a:lumMod val="40000"/>
                    <a:lumOff val="60000"/>
                  </a:schemeClr>
                </a:solidFill>
              </a:rPr>
              <a:t>4</a:t>
            </a:r>
            <a:endParaRPr lang="en-GB" sz="800">
              <a:solidFill>
                <a:schemeClr val="tx2">
                  <a:lumMod val="40000"/>
                  <a:lumOff val="60000"/>
                </a:schemeClr>
              </a:solidFill>
            </a:endParaRPr>
          </a:p>
        </p:txBody>
      </p:sp>
      <p:grpSp>
        <p:nvGrpSpPr>
          <p:cNvPr id="17" name="Group 16">
            <a:extLst>
              <a:ext uri="{FF2B5EF4-FFF2-40B4-BE49-F238E27FC236}">
                <a16:creationId xmlns:a16="http://schemas.microsoft.com/office/drawing/2014/main" id="{0F02619E-17E1-4C2D-B147-1361D81B60EF}"/>
              </a:ext>
            </a:extLst>
          </p:cNvPr>
          <p:cNvGrpSpPr/>
          <p:nvPr/>
        </p:nvGrpSpPr>
        <p:grpSpPr>
          <a:xfrm>
            <a:off x="8503920" y="3097012"/>
            <a:ext cx="3408230" cy="960120"/>
            <a:chOff x="8503920" y="3429000"/>
            <a:chExt cx="3408230" cy="960120"/>
          </a:xfrm>
        </p:grpSpPr>
        <p:sp>
          <p:nvSpPr>
            <p:cNvPr id="69" name="Rectangle 68">
              <a:extLst>
                <a:ext uri="{FF2B5EF4-FFF2-40B4-BE49-F238E27FC236}">
                  <a16:creationId xmlns:a16="http://schemas.microsoft.com/office/drawing/2014/main" id="{6E1B09D1-FBB1-4044-921F-08558D5F1E7B}"/>
                </a:ext>
              </a:extLst>
            </p:cNvPr>
            <p:cNvSpPr/>
            <p:nvPr/>
          </p:nvSpPr>
          <p:spPr>
            <a:xfrm>
              <a:off x="9525410" y="3432007"/>
              <a:ext cx="2386740" cy="954107"/>
            </a:xfrm>
            <a:prstGeom prst="rect">
              <a:avLst/>
            </a:prstGeom>
          </p:spPr>
          <p:txBody>
            <a:bodyPr wrap="square" anchor="ctr">
              <a:spAutoFit/>
            </a:bodyPr>
            <a:lstStyle/>
            <a:p>
              <a:r>
                <a:rPr lang="en-US" sz="1400" b="1">
                  <a:solidFill>
                    <a:schemeClr val="bg1"/>
                  </a:solidFill>
                </a:rPr>
                <a:t>Run scenarios through a Business Impact Assessment to gauge pandemic-related disruption.</a:t>
              </a:r>
              <a:endParaRPr lang="en-GB" sz="1400" b="1">
                <a:solidFill>
                  <a:schemeClr val="bg1"/>
                </a:solidFill>
              </a:endParaRPr>
            </a:p>
          </p:txBody>
        </p:sp>
        <p:pic>
          <p:nvPicPr>
            <p:cNvPr id="72" name="Capco_Icon_White93.png" descr="Capco_Icon_White93.png">
              <a:extLst>
                <a:ext uri="{FF2B5EF4-FFF2-40B4-BE49-F238E27FC236}">
                  <a16:creationId xmlns:a16="http://schemas.microsoft.com/office/drawing/2014/main" id="{069D9F44-CB66-4786-BFCA-01B8FB219704}"/>
                </a:ext>
              </a:extLst>
            </p:cNvPr>
            <p:cNvPicPr>
              <a:picLocks noChangeAspect="1"/>
            </p:cNvPicPr>
            <p:nvPr/>
          </p:nvPicPr>
          <p:blipFill>
            <a:blip r:embed="rId5"/>
            <a:srcRect/>
            <a:stretch>
              <a:fillRect/>
            </a:stretch>
          </p:blipFill>
          <p:spPr>
            <a:xfrm>
              <a:off x="8503920" y="3429000"/>
              <a:ext cx="960119" cy="960120"/>
            </a:xfrm>
            <a:prstGeom prst="rect">
              <a:avLst/>
            </a:prstGeom>
            <a:ln w="12700">
              <a:miter lim="400000"/>
            </a:ln>
          </p:spPr>
        </p:pic>
      </p:grpSp>
      <p:sp>
        <p:nvSpPr>
          <p:cNvPr id="77" name="TextBox 76">
            <a:extLst>
              <a:ext uri="{FF2B5EF4-FFF2-40B4-BE49-F238E27FC236}">
                <a16:creationId xmlns:a16="http://schemas.microsoft.com/office/drawing/2014/main" id="{A94D85BA-2F79-425B-A285-AC8C018FCB5E}"/>
              </a:ext>
            </a:extLst>
          </p:cNvPr>
          <p:cNvSpPr txBox="1"/>
          <p:nvPr/>
        </p:nvSpPr>
        <p:spPr>
          <a:xfrm>
            <a:off x="624536" y="5262128"/>
            <a:ext cx="6858000" cy="523220"/>
          </a:xfrm>
          <a:prstGeom prst="rect">
            <a:avLst/>
          </a:prstGeom>
          <a:noFill/>
        </p:spPr>
        <p:txBody>
          <a:bodyPr wrap="square" rtlCol="0">
            <a:spAutoFit/>
          </a:bodyPr>
          <a:lstStyle/>
          <a:p>
            <a:pPr algn="ctr"/>
            <a:r>
              <a:rPr lang="en-US" sz="1400" dirty="0"/>
              <a:t>Understanding the ways that specific scenarios will impact critical functions empowers organizations to create</a:t>
            </a:r>
            <a:r>
              <a:rPr lang="en-US" sz="1400" b="1" dirty="0"/>
              <a:t> strategic, prioritized</a:t>
            </a:r>
            <a:r>
              <a:rPr lang="en-US" sz="1400" dirty="0"/>
              <a:t>, and </a:t>
            </a:r>
            <a:r>
              <a:rPr lang="en-US" sz="1400" b="1" dirty="0"/>
              <a:t>immediately actionable resilience plans.</a:t>
            </a:r>
            <a:endParaRPr lang="en-GB" sz="1400" b="1" dirty="0"/>
          </a:p>
        </p:txBody>
      </p:sp>
      <p:sp>
        <p:nvSpPr>
          <p:cNvPr id="78" name="TextBox 77">
            <a:extLst>
              <a:ext uri="{FF2B5EF4-FFF2-40B4-BE49-F238E27FC236}">
                <a16:creationId xmlns:a16="http://schemas.microsoft.com/office/drawing/2014/main" id="{04249B5A-5E88-4BC3-9B08-DF96B9DD9159}"/>
              </a:ext>
            </a:extLst>
          </p:cNvPr>
          <p:cNvSpPr txBox="1"/>
          <p:nvPr/>
        </p:nvSpPr>
        <p:spPr>
          <a:xfrm>
            <a:off x="3632022" y="4845436"/>
            <a:ext cx="883794" cy="340519"/>
          </a:xfrm>
          <a:prstGeom prst="roundRect">
            <a:avLst/>
          </a:prstGeom>
          <a:solidFill>
            <a:schemeClr val="bg1"/>
          </a:solidFill>
          <a:ln>
            <a:noFill/>
          </a:ln>
        </p:spPr>
        <p:txBody>
          <a:bodyPr wrap="square" rtlCol="0" anchor="ctr">
            <a:spAutoFit/>
          </a:bodyPr>
          <a:lstStyle/>
          <a:p>
            <a:pPr algn="ctr"/>
            <a:r>
              <a:rPr lang="en-US" sz="1400" b="1" dirty="0">
                <a:solidFill>
                  <a:schemeClr val="accent1"/>
                </a:solidFill>
                <a:latin typeface="Century Gothic" panose="020B0502020202020204" pitchFamily="34" charset="0"/>
              </a:rPr>
              <a:t>Impact</a:t>
            </a:r>
            <a:endParaRPr lang="en-GB" sz="1400" b="1" dirty="0">
              <a:solidFill>
                <a:schemeClr val="accent1"/>
              </a:solidFill>
              <a:latin typeface="Century Gothic" panose="020B0502020202020204" pitchFamily="34" charset="0"/>
            </a:endParaRPr>
          </a:p>
        </p:txBody>
      </p:sp>
      <p:cxnSp>
        <p:nvCxnSpPr>
          <p:cNvPr id="79" name="Connector: Elbow 78">
            <a:extLst>
              <a:ext uri="{FF2B5EF4-FFF2-40B4-BE49-F238E27FC236}">
                <a16:creationId xmlns:a16="http://schemas.microsoft.com/office/drawing/2014/main" id="{326322E4-8CA8-481D-AD00-E938FA02F5B6}"/>
              </a:ext>
            </a:extLst>
          </p:cNvPr>
          <p:cNvCxnSpPr>
            <a:cxnSpLocks/>
          </p:cNvCxnSpPr>
          <p:nvPr/>
        </p:nvCxnSpPr>
        <p:spPr>
          <a:xfrm flipH="1">
            <a:off x="539495" y="5015696"/>
            <a:ext cx="2834640"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A6127897-4DA3-4528-A3DA-FC6E51F29B0B}"/>
              </a:ext>
            </a:extLst>
          </p:cNvPr>
          <p:cNvCxnSpPr>
            <a:cxnSpLocks/>
          </p:cNvCxnSpPr>
          <p:nvPr/>
        </p:nvCxnSpPr>
        <p:spPr>
          <a:xfrm>
            <a:off x="4755241" y="5015696"/>
            <a:ext cx="2834640"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5A77B5-921C-4875-85B7-EB00572B341A}"/>
              </a:ext>
            </a:extLst>
          </p:cNvPr>
          <p:cNvCxnSpPr>
            <a:cxnSpLocks/>
          </p:cNvCxnSpPr>
          <p:nvPr/>
        </p:nvCxnSpPr>
        <p:spPr>
          <a:xfrm>
            <a:off x="3076337" y="2301558"/>
            <a:ext cx="1813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7E89AF-3809-4C3B-9D77-05F6CE44990A}"/>
              </a:ext>
            </a:extLst>
          </p:cNvPr>
          <p:cNvGrpSpPr/>
          <p:nvPr/>
        </p:nvGrpSpPr>
        <p:grpSpPr>
          <a:xfrm>
            <a:off x="8507378" y="1370346"/>
            <a:ext cx="3404772" cy="957353"/>
            <a:chOff x="8507378" y="1702334"/>
            <a:chExt cx="3404772" cy="957353"/>
          </a:xfrm>
        </p:grpSpPr>
        <p:sp>
          <p:nvSpPr>
            <p:cNvPr id="66" name="Rectangle 65">
              <a:extLst>
                <a:ext uri="{FF2B5EF4-FFF2-40B4-BE49-F238E27FC236}">
                  <a16:creationId xmlns:a16="http://schemas.microsoft.com/office/drawing/2014/main" id="{7E9C15D7-C3C2-4397-9E3D-8665141FCD41}"/>
                </a:ext>
              </a:extLst>
            </p:cNvPr>
            <p:cNvSpPr/>
            <p:nvPr/>
          </p:nvSpPr>
          <p:spPr>
            <a:xfrm>
              <a:off x="9525410" y="1703958"/>
              <a:ext cx="2386740" cy="954107"/>
            </a:xfrm>
            <a:prstGeom prst="rect">
              <a:avLst/>
            </a:prstGeom>
          </p:spPr>
          <p:txBody>
            <a:bodyPr wrap="square" anchor="ctr">
              <a:spAutoFit/>
            </a:bodyPr>
            <a:lstStyle/>
            <a:p>
              <a:r>
                <a:rPr lang="en-US" sz="1400" b="1">
                  <a:solidFill>
                    <a:schemeClr val="bg1"/>
                  </a:solidFill>
                </a:rPr>
                <a:t>Coordinate with key stakeholders across critical functions to define specific impact scenarios.</a:t>
              </a:r>
              <a:endParaRPr lang="en-GB" sz="1400" b="1">
                <a:solidFill>
                  <a:schemeClr val="bg1"/>
                </a:solidFill>
              </a:endParaRPr>
            </a:p>
          </p:txBody>
        </p:sp>
        <p:pic>
          <p:nvPicPr>
            <p:cNvPr id="98" name="Capco_Icon_White39.png" descr="Capco_Icon_White39.png">
              <a:extLst>
                <a:ext uri="{FF2B5EF4-FFF2-40B4-BE49-F238E27FC236}">
                  <a16:creationId xmlns:a16="http://schemas.microsoft.com/office/drawing/2014/main" id="{F7012B58-1BCF-40B3-8892-6BC85591A401}"/>
                </a:ext>
              </a:extLst>
            </p:cNvPr>
            <p:cNvPicPr>
              <a:picLocks noChangeAspect="1"/>
            </p:cNvPicPr>
            <p:nvPr/>
          </p:nvPicPr>
          <p:blipFill>
            <a:blip r:embed="rId6"/>
            <a:srcRect/>
            <a:stretch>
              <a:fillRect/>
            </a:stretch>
          </p:blipFill>
          <p:spPr>
            <a:xfrm>
              <a:off x="8507378" y="1702334"/>
              <a:ext cx="957352" cy="957353"/>
            </a:xfrm>
            <a:prstGeom prst="rect">
              <a:avLst/>
            </a:prstGeom>
            <a:ln w="12700">
              <a:miter lim="400000"/>
            </a:ln>
          </p:spPr>
        </p:pic>
      </p:grpSp>
      <p:pic>
        <p:nvPicPr>
          <p:cNvPr id="49" name="Capco_Icon_Black102.png" descr="Capco_Icon_Black102.png">
            <a:extLst>
              <a:ext uri="{FF2B5EF4-FFF2-40B4-BE49-F238E27FC236}">
                <a16:creationId xmlns:a16="http://schemas.microsoft.com/office/drawing/2014/main" id="{24FD69E4-8D44-41B6-8993-0B6B0134B819}"/>
              </a:ext>
            </a:extLst>
          </p:cNvPr>
          <p:cNvPicPr>
            <a:picLocks noChangeAspect="1"/>
          </p:cNvPicPr>
          <p:nvPr/>
        </p:nvPicPr>
        <p:blipFill>
          <a:blip r:embed="rId7"/>
          <a:srcRect/>
          <a:stretch>
            <a:fillRect/>
          </a:stretch>
        </p:blipFill>
        <p:spPr>
          <a:xfrm>
            <a:off x="1084443" y="1531802"/>
            <a:ext cx="758952" cy="758953"/>
          </a:xfrm>
          <a:prstGeom prst="rect">
            <a:avLst/>
          </a:prstGeom>
          <a:ln w="12700">
            <a:miter lim="400000"/>
          </a:ln>
        </p:spPr>
      </p:pic>
      <p:pic>
        <p:nvPicPr>
          <p:cNvPr id="50" name="Capco_Icon_Black86.png" descr="Capco_Icon_Black86.png">
            <a:extLst>
              <a:ext uri="{FF2B5EF4-FFF2-40B4-BE49-F238E27FC236}">
                <a16:creationId xmlns:a16="http://schemas.microsoft.com/office/drawing/2014/main" id="{5FB78415-DAAB-4BB7-A1AF-578358E4F100}"/>
              </a:ext>
            </a:extLst>
          </p:cNvPr>
          <p:cNvPicPr>
            <a:picLocks noChangeAspect="1"/>
          </p:cNvPicPr>
          <p:nvPr/>
        </p:nvPicPr>
        <p:blipFill>
          <a:blip r:embed="rId8"/>
          <a:srcRect/>
          <a:stretch>
            <a:fillRect/>
          </a:stretch>
        </p:blipFill>
        <p:spPr>
          <a:xfrm>
            <a:off x="3691777" y="1608678"/>
            <a:ext cx="758952" cy="758952"/>
          </a:xfrm>
          <a:prstGeom prst="rect">
            <a:avLst/>
          </a:prstGeom>
          <a:ln w="12700">
            <a:miter lim="400000"/>
          </a:ln>
        </p:spPr>
      </p:pic>
      <p:sp>
        <p:nvSpPr>
          <p:cNvPr id="40" name="Oval 39">
            <a:extLst>
              <a:ext uri="{FF2B5EF4-FFF2-40B4-BE49-F238E27FC236}">
                <a16:creationId xmlns:a16="http://schemas.microsoft.com/office/drawing/2014/main" id="{500F0EFF-77ED-9644-9292-F5A3F89FDCE5}"/>
              </a:ext>
            </a:extLst>
          </p:cNvPr>
          <p:cNvSpPr/>
          <p:nvPr/>
        </p:nvSpPr>
        <p:spPr>
          <a:xfrm>
            <a:off x="240547" y="250256"/>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Capco_Icon_Black55.png" descr="Capco_Icon_Black55.png">
            <a:extLst>
              <a:ext uri="{FF2B5EF4-FFF2-40B4-BE49-F238E27FC236}">
                <a16:creationId xmlns:a16="http://schemas.microsoft.com/office/drawing/2014/main" id="{D32F8A01-5E40-AB46-8EE6-F7263C27685A}"/>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rcRect/>
          <a:stretch>
            <a:fillRect/>
          </a:stretch>
        </p:blipFill>
        <p:spPr>
          <a:xfrm>
            <a:off x="300627" y="272958"/>
            <a:ext cx="502920" cy="502920"/>
          </a:xfrm>
          <a:prstGeom prst="rect">
            <a:avLst/>
          </a:prstGeom>
          <a:ln w="12700">
            <a:miter lim="400000"/>
          </a:ln>
        </p:spPr>
      </p:pic>
      <p:cxnSp>
        <p:nvCxnSpPr>
          <p:cNvPr id="43" name="Straight Connector 42">
            <a:extLst>
              <a:ext uri="{FF2B5EF4-FFF2-40B4-BE49-F238E27FC236}">
                <a16:creationId xmlns:a16="http://schemas.microsoft.com/office/drawing/2014/main" id="{D5F09C15-50AC-F448-97CB-49DFDD4E6369}"/>
              </a:ext>
            </a:extLst>
          </p:cNvPr>
          <p:cNvCxnSpPr>
            <a:cxnSpLocks/>
          </p:cNvCxnSpPr>
          <p:nvPr/>
        </p:nvCxnSpPr>
        <p:spPr>
          <a:xfrm>
            <a:off x="5595461" y="2301558"/>
            <a:ext cx="1813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423439-7BC5-D04E-A8C4-FDDAF1DD3717}"/>
              </a:ext>
            </a:extLst>
          </p:cNvPr>
          <p:cNvCxnSpPr>
            <a:cxnSpLocks/>
          </p:cNvCxnSpPr>
          <p:nvPr/>
        </p:nvCxnSpPr>
        <p:spPr>
          <a:xfrm>
            <a:off x="8349521" y="818249"/>
            <a:ext cx="35626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61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E6478C-5D63-439F-ACA0-F9C6211030AD}"/>
              </a:ext>
            </a:extLst>
          </p:cNvPr>
          <p:cNvSpPr/>
          <p:nvPr/>
        </p:nvSpPr>
        <p:spPr>
          <a:xfrm>
            <a:off x="8069870" y="0"/>
            <a:ext cx="4122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EA94D4E8-AD89-48B1-9D4C-CBE5F2D08071}"/>
              </a:ext>
            </a:extLst>
          </p:cNvPr>
          <p:cNvGrpSpPr/>
          <p:nvPr/>
        </p:nvGrpSpPr>
        <p:grpSpPr>
          <a:xfrm>
            <a:off x="8473940" y="3084445"/>
            <a:ext cx="3410868" cy="1169551"/>
            <a:chOff x="8503920" y="3324285"/>
            <a:chExt cx="3410868" cy="1169551"/>
          </a:xfrm>
        </p:grpSpPr>
        <p:pic>
          <p:nvPicPr>
            <p:cNvPr id="13" name="Capco_Icon_White4.png" descr="Capco_Icon_White4.png">
              <a:extLst>
                <a:ext uri="{FF2B5EF4-FFF2-40B4-BE49-F238E27FC236}">
                  <a16:creationId xmlns:a16="http://schemas.microsoft.com/office/drawing/2014/main" id="{19FE7740-994D-40D7-933D-F1E0D7B57082}"/>
                </a:ext>
              </a:extLst>
            </p:cNvPr>
            <p:cNvPicPr>
              <a:picLocks noChangeAspect="1"/>
            </p:cNvPicPr>
            <p:nvPr/>
          </p:nvPicPr>
          <p:blipFill>
            <a:blip r:embed="rId3"/>
            <a:srcRect/>
            <a:stretch>
              <a:fillRect/>
            </a:stretch>
          </p:blipFill>
          <p:spPr>
            <a:xfrm>
              <a:off x="8503920" y="3429000"/>
              <a:ext cx="960121" cy="960120"/>
            </a:xfrm>
            <a:prstGeom prst="rect">
              <a:avLst/>
            </a:prstGeom>
            <a:ln w="12700">
              <a:miter lim="400000"/>
            </a:ln>
          </p:spPr>
        </p:pic>
        <p:sp>
          <p:nvSpPr>
            <p:cNvPr id="14" name="Rectangle 13">
              <a:extLst>
                <a:ext uri="{FF2B5EF4-FFF2-40B4-BE49-F238E27FC236}">
                  <a16:creationId xmlns:a16="http://schemas.microsoft.com/office/drawing/2014/main" id="{3E0DB453-62CF-41C3-9D16-EADA6510DAC7}"/>
                </a:ext>
              </a:extLst>
            </p:cNvPr>
            <p:cNvSpPr/>
            <p:nvPr/>
          </p:nvSpPr>
          <p:spPr>
            <a:xfrm>
              <a:off x="9528048" y="3324285"/>
              <a:ext cx="2386740" cy="1169551"/>
            </a:xfrm>
            <a:prstGeom prst="rect">
              <a:avLst/>
            </a:prstGeom>
          </p:spPr>
          <p:txBody>
            <a:bodyPr wrap="square" anchor="ctr">
              <a:spAutoFit/>
            </a:bodyPr>
            <a:lstStyle/>
            <a:p>
              <a:pPr>
                <a:spcAft>
                  <a:spcPts val="600"/>
                </a:spcAft>
              </a:pPr>
              <a:r>
                <a:rPr lang="en-US" sz="1400" b="1" dirty="0">
                  <a:solidFill>
                    <a:schemeClr val="bg1"/>
                  </a:solidFill>
                </a:rPr>
                <a:t>Craft playbooks for rapid workforce reorganization (personnel ramp up/down) and transition to steady state.</a:t>
              </a:r>
            </a:p>
          </p:txBody>
        </p:sp>
      </p:grpSp>
      <p:grpSp>
        <p:nvGrpSpPr>
          <p:cNvPr id="4" name="Group 3">
            <a:extLst>
              <a:ext uri="{FF2B5EF4-FFF2-40B4-BE49-F238E27FC236}">
                <a16:creationId xmlns:a16="http://schemas.microsoft.com/office/drawing/2014/main" id="{6BE9E2C8-8D60-487B-A768-8191B25CF165}"/>
              </a:ext>
            </a:extLst>
          </p:cNvPr>
          <p:cNvGrpSpPr/>
          <p:nvPr/>
        </p:nvGrpSpPr>
        <p:grpSpPr>
          <a:xfrm>
            <a:off x="8473940" y="4812660"/>
            <a:ext cx="3410868" cy="1169551"/>
            <a:chOff x="8503920" y="5052500"/>
            <a:chExt cx="3410868" cy="1169551"/>
          </a:xfrm>
        </p:grpSpPr>
        <p:sp>
          <p:nvSpPr>
            <p:cNvPr id="12" name="Rectangle 11">
              <a:extLst>
                <a:ext uri="{FF2B5EF4-FFF2-40B4-BE49-F238E27FC236}">
                  <a16:creationId xmlns:a16="http://schemas.microsoft.com/office/drawing/2014/main" id="{CA4100F8-88E4-408A-9F15-1A0A22153CA6}"/>
                </a:ext>
              </a:extLst>
            </p:cNvPr>
            <p:cNvSpPr/>
            <p:nvPr/>
          </p:nvSpPr>
          <p:spPr>
            <a:xfrm>
              <a:off x="9528048" y="5052500"/>
              <a:ext cx="2386740" cy="1169551"/>
            </a:xfrm>
            <a:prstGeom prst="rect">
              <a:avLst/>
            </a:prstGeom>
          </p:spPr>
          <p:txBody>
            <a:bodyPr wrap="square" anchor="ctr">
              <a:spAutoFit/>
            </a:bodyPr>
            <a:lstStyle/>
            <a:p>
              <a:r>
                <a:rPr lang="en-US" sz="1400" b="1">
                  <a:solidFill>
                    <a:schemeClr val="bg1"/>
                  </a:solidFill>
                </a:rPr>
                <a:t>Develop Workforce Model / Dashboard leveraging data and Machine Learning to monitor employee welfare, capacity, and productivity.</a:t>
              </a:r>
              <a:endParaRPr lang="en-GB" sz="1400" b="1">
                <a:solidFill>
                  <a:schemeClr val="bg1"/>
                </a:solidFill>
              </a:endParaRPr>
            </a:p>
          </p:txBody>
        </p:sp>
        <p:pic>
          <p:nvPicPr>
            <p:cNvPr id="15" name="Capco_Icon_White74.png" descr="Capco_Icon_White74.png">
              <a:extLst>
                <a:ext uri="{FF2B5EF4-FFF2-40B4-BE49-F238E27FC236}">
                  <a16:creationId xmlns:a16="http://schemas.microsoft.com/office/drawing/2014/main" id="{5AA2A53B-5E44-4CE2-8C82-558DEC241D5E}"/>
                </a:ext>
              </a:extLst>
            </p:cNvPr>
            <p:cNvPicPr>
              <a:picLocks noChangeAspect="1"/>
            </p:cNvPicPr>
            <p:nvPr/>
          </p:nvPicPr>
          <p:blipFill>
            <a:blip r:embed="rId4"/>
            <a:srcRect/>
            <a:stretch>
              <a:fillRect/>
            </a:stretch>
          </p:blipFill>
          <p:spPr>
            <a:xfrm>
              <a:off x="8503920" y="5157216"/>
              <a:ext cx="960120" cy="960120"/>
            </a:xfrm>
            <a:prstGeom prst="rect">
              <a:avLst/>
            </a:prstGeom>
            <a:ln w="12700">
              <a:miter lim="400000"/>
            </a:ln>
          </p:spPr>
        </p:pic>
      </p:grpSp>
      <p:grpSp>
        <p:nvGrpSpPr>
          <p:cNvPr id="2" name="Group 1">
            <a:extLst>
              <a:ext uri="{FF2B5EF4-FFF2-40B4-BE49-F238E27FC236}">
                <a16:creationId xmlns:a16="http://schemas.microsoft.com/office/drawing/2014/main" id="{1EBB9FB4-D6BC-48E3-AB0D-48F9D1EF016B}"/>
              </a:ext>
            </a:extLst>
          </p:cNvPr>
          <p:cNvGrpSpPr/>
          <p:nvPr/>
        </p:nvGrpSpPr>
        <p:grpSpPr>
          <a:xfrm>
            <a:off x="8473940" y="1356395"/>
            <a:ext cx="3410868" cy="1169551"/>
            <a:chOff x="8503920" y="1596235"/>
            <a:chExt cx="3410868" cy="1169551"/>
          </a:xfrm>
        </p:grpSpPr>
        <p:sp>
          <p:nvSpPr>
            <p:cNvPr id="11" name="Rectangle 10">
              <a:extLst>
                <a:ext uri="{FF2B5EF4-FFF2-40B4-BE49-F238E27FC236}">
                  <a16:creationId xmlns:a16="http://schemas.microsoft.com/office/drawing/2014/main" id="{9A1A7A03-C0A3-4348-AF60-F3B34E80FA23}"/>
                </a:ext>
              </a:extLst>
            </p:cNvPr>
            <p:cNvSpPr/>
            <p:nvPr/>
          </p:nvSpPr>
          <p:spPr>
            <a:xfrm>
              <a:off x="9528048" y="1596235"/>
              <a:ext cx="2386740" cy="1169551"/>
            </a:xfrm>
            <a:prstGeom prst="rect">
              <a:avLst/>
            </a:prstGeom>
          </p:spPr>
          <p:txBody>
            <a:bodyPr wrap="square" anchor="ctr">
              <a:spAutoFit/>
            </a:bodyPr>
            <a:lstStyle/>
            <a:p>
              <a:r>
                <a:rPr lang="en-US" sz="1400" b="1">
                  <a:solidFill>
                    <a:schemeClr val="bg1"/>
                  </a:solidFill>
                </a:rPr>
                <a:t>Define interim workforce configurations and accompanying operating models to support critical functions across geographies.</a:t>
              </a:r>
              <a:endParaRPr lang="en-GB" sz="1400" b="1">
                <a:solidFill>
                  <a:schemeClr val="bg1"/>
                </a:solidFill>
              </a:endParaRPr>
            </a:p>
          </p:txBody>
        </p:sp>
        <p:pic>
          <p:nvPicPr>
            <p:cNvPr id="16" name="Capco_Icon_White20.png" descr="Capco_Icon_White20.png">
              <a:extLst>
                <a:ext uri="{FF2B5EF4-FFF2-40B4-BE49-F238E27FC236}">
                  <a16:creationId xmlns:a16="http://schemas.microsoft.com/office/drawing/2014/main" id="{DE8030A6-9857-4CCA-BCC0-D91F2048A079}"/>
                </a:ext>
              </a:extLst>
            </p:cNvPr>
            <p:cNvPicPr>
              <a:picLocks noChangeAspect="1"/>
            </p:cNvPicPr>
            <p:nvPr/>
          </p:nvPicPr>
          <p:blipFill>
            <a:blip r:embed="rId5"/>
            <a:srcRect/>
            <a:stretch>
              <a:fillRect/>
            </a:stretch>
          </p:blipFill>
          <p:spPr>
            <a:xfrm>
              <a:off x="8503920" y="1700784"/>
              <a:ext cx="960121" cy="960120"/>
            </a:xfrm>
            <a:prstGeom prst="rect">
              <a:avLst/>
            </a:prstGeom>
            <a:ln w="12700">
              <a:miter lim="400000"/>
            </a:ln>
          </p:spPr>
        </p:pic>
      </p:grpSp>
      <p:sp>
        <p:nvSpPr>
          <p:cNvPr id="5" name="Title 1">
            <a:extLst>
              <a:ext uri="{FF2B5EF4-FFF2-40B4-BE49-F238E27FC236}">
                <a16:creationId xmlns:a16="http://schemas.microsoft.com/office/drawing/2014/main" id="{5F287E60-8144-4259-9EBD-2E4F81D19CEC}"/>
              </a:ext>
            </a:extLst>
          </p:cNvPr>
          <p:cNvSpPr>
            <a:spLocks noGrp="1"/>
          </p:cNvSpPr>
          <p:nvPr>
            <p:ph type="title"/>
          </p:nvPr>
        </p:nvSpPr>
        <p:spPr>
          <a:xfrm>
            <a:off x="896366" y="365760"/>
            <a:ext cx="6501129" cy="332399"/>
          </a:xfrm>
        </p:spPr>
        <p:txBody>
          <a:bodyPr/>
          <a:lstStyle/>
          <a:p>
            <a:r>
              <a:rPr lang="en-US" b="1" dirty="0">
                <a:solidFill>
                  <a:schemeClr val="accent1"/>
                </a:solidFill>
              </a:rPr>
              <a:t>Workforce Strategy &amp; optimization</a:t>
            </a:r>
            <a:endParaRPr lang="en-GB" b="1" dirty="0">
              <a:solidFill>
                <a:schemeClr val="accent1"/>
              </a:solidFill>
            </a:endParaRPr>
          </a:p>
        </p:txBody>
      </p:sp>
      <p:sp>
        <p:nvSpPr>
          <p:cNvPr id="21" name="Content Placeholder 6">
            <a:extLst>
              <a:ext uri="{FF2B5EF4-FFF2-40B4-BE49-F238E27FC236}">
                <a16:creationId xmlns:a16="http://schemas.microsoft.com/office/drawing/2014/main" id="{2EE6ECDB-BC79-423D-AB3B-05F1C4A57F53}"/>
              </a:ext>
            </a:extLst>
          </p:cNvPr>
          <p:cNvSpPr txBox="1">
            <a:spLocks/>
          </p:cNvSpPr>
          <p:nvPr/>
        </p:nvSpPr>
        <p:spPr>
          <a:xfrm>
            <a:off x="644475" y="1676327"/>
            <a:ext cx="2118643" cy="2980868"/>
          </a:xfrm>
          <a:prstGeom prst="rect">
            <a:avLst/>
          </a:prstGeom>
          <a:solidFill>
            <a:schemeClr val="bg1">
              <a:lumMod val="95000"/>
            </a:schemeClr>
          </a:solidFill>
          <a:ln>
            <a:noFill/>
          </a:ln>
        </p:spPr>
        <p:txBody>
          <a:bodyPr vert="horz" lIns="91440" tIns="91440" rIns="91440" bIns="9144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4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1088122">
              <a:lnSpc>
                <a:spcPts val="1200"/>
              </a:lnSpc>
              <a:spcBef>
                <a:spcPts val="0"/>
              </a:spcBef>
              <a:spcAft>
                <a:spcPts val="300"/>
              </a:spcAft>
              <a:defRPr/>
            </a:pPr>
            <a:r>
              <a:rPr lang="en-US" sz="1050" b="1" dirty="0">
                <a:solidFill>
                  <a:srgbClr val="000000"/>
                </a:solidFill>
              </a:rPr>
              <a:t>Resource Demand Evaluation</a:t>
            </a:r>
            <a:endParaRPr lang="en-US" sz="1050" b="1" i="1" dirty="0">
              <a:solidFill>
                <a:srgbClr val="C00D0D"/>
              </a:solidFill>
            </a:endParaRPr>
          </a:p>
          <a:p>
            <a:pPr marL="176213" lvl="2" indent="-161925">
              <a:lnSpc>
                <a:spcPts val="1200"/>
              </a:lnSpc>
              <a:spcBef>
                <a:spcPts val="0"/>
              </a:spcBef>
              <a:spcAft>
                <a:spcPts val="300"/>
              </a:spcAft>
              <a:defRPr/>
            </a:pPr>
            <a:r>
              <a:rPr lang="en-GB" sz="1050" dirty="0">
                <a:solidFill>
                  <a:srgbClr val="000000"/>
                </a:solidFill>
              </a:rPr>
              <a:t>Prioritize continuity of critical functions in defining interim workforce configurations based on scenarios to accommodate resource constraints.</a:t>
            </a:r>
          </a:p>
          <a:p>
            <a:pPr lvl="0">
              <a:lnSpc>
                <a:spcPts val="1200"/>
              </a:lnSpc>
              <a:spcBef>
                <a:spcPts val="0"/>
              </a:spcBef>
              <a:spcAft>
                <a:spcPts val="300"/>
              </a:spcAft>
              <a:defRPr/>
            </a:pPr>
            <a:r>
              <a:rPr lang="en-GB" sz="1050" b="1" dirty="0">
                <a:solidFill>
                  <a:srgbClr val="000000"/>
                </a:solidFill>
              </a:rPr>
              <a:t>Critical Resource Activation</a:t>
            </a:r>
            <a:endParaRPr lang="en-GB" sz="1050" dirty="0">
              <a:solidFill>
                <a:srgbClr val="000000"/>
              </a:solidFill>
            </a:endParaRPr>
          </a:p>
          <a:p>
            <a:pPr marL="176213" lvl="2" indent="-161925">
              <a:lnSpc>
                <a:spcPts val="1200"/>
              </a:lnSpc>
              <a:spcBef>
                <a:spcPts val="0"/>
              </a:spcBef>
              <a:spcAft>
                <a:spcPts val="300"/>
              </a:spcAft>
              <a:defRPr/>
            </a:pPr>
            <a:r>
              <a:rPr lang="en-GB" sz="1050" dirty="0">
                <a:solidFill>
                  <a:srgbClr val="000000"/>
                </a:solidFill>
              </a:rPr>
              <a:t>Perform necessary cross-training to prepare interim resources for adequate performance.</a:t>
            </a:r>
          </a:p>
          <a:p>
            <a:pPr lvl="1">
              <a:lnSpc>
                <a:spcPts val="1200"/>
              </a:lnSpc>
              <a:spcBef>
                <a:spcPts val="0"/>
              </a:spcBef>
              <a:spcAft>
                <a:spcPts val="300"/>
              </a:spcAft>
              <a:defRPr/>
            </a:pPr>
            <a:r>
              <a:rPr lang="en-GB" sz="1050" b="1" dirty="0">
                <a:solidFill>
                  <a:srgbClr val="000000"/>
                </a:solidFill>
              </a:rPr>
              <a:t>Alternative Work Arrangements</a:t>
            </a:r>
            <a:endParaRPr lang="en-GB" sz="1050" dirty="0">
              <a:solidFill>
                <a:srgbClr val="000000"/>
              </a:solidFill>
            </a:endParaRPr>
          </a:p>
          <a:p>
            <a:pPr marL="176213" lvl="2" indent="-161925">
              <a:lnSpc>
                <a:spcPts val="1200"/>
              </a:lnSpc>
              <a:spcBef>
                <a:spcPts val="0"/>
              </a:spcBef>
              <a:spcAft>
                <a:spcPts val="300"/>
              </a:spcAft>
              <a:defRPr/>
            </a:pPr>
            <a:r>
              <a:rPr lang="en-GB" sz="1050" dirty="0">
                <a:solidFill>
                  <a:srgbClr val="000000"/>
                </a:solidFill>
              </a:rPr>
              <a:t>Institute flexible work arrangements that foster a healthy environment while ensuring technology is functioning and secure.</a:t>
            </a:r>
          </a:p>
        </p:txBody>
      </p:sp>
      <p:sp>
        <p:nvSpPr>
          <p:cNvPr id="23" name="Content Placeholder 6">
            <a:extLst>
              <a:ext uri="{FF2B5EF4-FFF2-40B4-BE49-F238E27FC236}">
                <a16:creationId xmlns:a16="http://schemas.microsoft.com/office/drawing/2014/main" id="{8FC82264-B850-4F74-AB29-643183D66D15}"/>
              </a:ext>
            </a:extLst>
          </p:cNvPr>
          <p:cNvSpPr txBox="1">
            <a:spLocks/>
          </p:cNvSpPr>
          <p:nvPr/>
        </p:nvSpPr>
        <p:spPr>
          <a:xfrm>
            <a:off x="5383831" y="1678639"/>
            <a:ext cx="2118643" cy="2980868"/>
          </a:xfrm>
          <a:prstGeom prst="rect">
            <a:avLst/>
          </a:prstGeom>
          <a:solidFill>
            <a:schemeClr val="bg1">
              <a:lumMod val="95000"/>
            </a:schemeClr>
          </a:solidFill>
          <a:ln>
            <a:noFill/>
          </a:ln>
        </p:spPr>
        <p:txBody>
          <a:bodyPr vert="horz" lIns="91440" tIns="91440" rIns="91440" bIns="9144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4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200"/>
              </a:lnSpc>
              <a:spcBef>
                <a:spcPts val="0"/>
              </a:spcBef>
              <a:spcAft>
                <a:spcPts val="300"/>
              </a:spcAft>
              <a:defRPr/>
            </a:pPr>
            <a:r>
              <a:rPr lang="en-GB" sz="1050" b="1" dirty="0">
                <a:solidFill>
                  <a:srgbClr val="000000"/>
                </a:solidFill>
              </a:rPr>
              <a:t>Organizational Strategy &amp; Design</a:t>
            </a:r>
            <a:endParaRPr lang="en-GB" sz="1050" dirty="0">
              <a:solidFill>
                <a:srgbClr val="000000"/>
              </a:solidFill>
            </a:endParaRPr>
          </a:p>
          <a:p>
            <a:pPr marL="176213" lvl="2" indent="-161925">
              <a:lnSpc>
                <a:spcPts val="1200"/>
              </a:lnSpc>
              <a:spcBef>
                <a:spcPts val="0"/>
              </a:spcBef>
              <a:spcAft>
                <a:spcPts val="300"/>
              </a:spcAft>
              <a:defRPr/>
            </a:pPr>
            <a:r>
              <a:rPr lang="en-US" sz="1050" dirty="0">
                <a:solidFill>
                  <a:srgbClr val="000000"/>
                </a:solidFill>
              </a:rPr>
              <a:t>Determine size, shape, layers, span of control, and geographical distribution for the new organizational design.</a:t>
            </a:r>
            <a:endParaRPr lang="en-GB" sz="1050" dirty="0">
              <a:solidFill>
                <a:srgbClr val="000000"/>
              </a:solidFill>
            </a:endParaRPr>
          </a:p>
          <a:p>
            <a:pPr lvl="0">
              <a:lnSpc>
                <a:spcPts val="1200"/>
              </a:lnSpc>
              <a:spcBef>
                <a:spcPts val="0"/>
              </a:spcBef>
              <a:spcAft>
                <a:spcPts val="300"/>
              </a:spcAft>
              <a:defRPr/>
            </a:pPr>
            <a:r>
              <a:rPr lang="en-GB" sz="1050" b="1" dirty="0">
                <a:solidFill>
                  <a:srgbClr val="000000"/>
                </a:solidFill>
              </a:rPr>
              <a:t>Workforce Reintegration</a:t>
            </a:r>
            <a:endParaRPr lang="en-GB" sz="1050" dirty="0">
              <a:solidFill>
                <a:srgbClr val="000000"/>
              </a:solidFill>
            </a:endParaRPr>
          </a:p>
          <a:p>
            <a:pPr marL="176213" lvl="2" indent="-161925">
              <a:lnSpc>
                <a:spcPts val="1200"/>
              </a:lnSpc>
              <a:spcBef>
                <a:spcPts val="0"/>
              </a:spcBef>
              <a:spcAft>
                <a:spcPts val="300"/>
              </a:spcAft>
              <a:defRPr/>
            </a:pPr>
            <a:r>
              <a:rPr lang="en-GB" sz="1050" dirty="0">
                <a:solidFill>
                  <a:srgbClr val="000000"/>
                </a:solidFill>
              </a:rPr>
              <a:t>Reintroduce workforce in increments and invest in the training and skills required to optimize contribution and career growth.</a:t>
            </a:r>
          </a:p>
          <a:p>
            <a:pPr lvl="0">
              <a:lnSpc>
                <a:spcPts val="1200"/>
              </a:lnSpc>
              <a:spcBef>
                <a:spcPts val="0"/>
              </a:spcBef>
              <a:spcAft>
                <a:spcPts val="300"/>
              </a:spcAft>
              <a:defRPr/>
            </a:pPr>
            <a:r>
              <a:rPr lang="en-GB" sz="1050" b="1" dirty="0">
                <a:solidFill>
                  <a:srgbClr val="000000"/>
                </a:solidFill>
              </a:rPr>
              <a:t>Operational Optimization</a:t>
            </a:r>
            <a:endParaRPr lang="en-GB" sz="1050" dirty="0">
              <a:solidFill>
                <a:srgbClr val="000000"/>
              </a:solidFill>
            </a:endParaRPr>
          </a:p>
          <a:p>
            <a:pPr marL="176213" lvl="2" indent="-161925">
              <a:lnSpc>
                <a:spcPts val="1200"/>
              </a:lnSpc>
              <a:spcBef>
                <a:spcPts val="0"/>
              </a:spcBef>
              <a:spcAft>
                <a:spcPts val="300"/>
              </a:spcAft>
              <a:defRPr/>
            </a:pPr>
            <a:r>
              <a:rPr lang="en-GB" sz="1050" dirty="0">
                <a:solidFill>
                  <a:srgbClr val="000000"/>
                </a:solidFill>
              </a:rPr>
              <a:t>Implement digital collaboration practices and tools in support of distributed team productivity.</a:t>
            </a:r>
          </a:p>
        </p:txBody>
      </p:sp>
      <p:sp>
        <p:nvSpPr>
          <p:cNvPr id="24" name="Content Placeholder 6">
            <a:extLst>
              <a:ext uri="{FF2B5EF4-FFF2-40B4-BE49-F238E27FC236}">
                <a16:creationId xmlns:a16="http://schemas.microsoft.com/office/drawing/2014/main" id="{3813EEDD-0BBE-4A59-A684-F543C1366207}"/>
              </a:ext>
            </a:extLst>
          </p:cNvPr>
          <p:cNvSpPr txBox="1">
            <a:spLocks/>
          </p:cNvSpPr>
          <p:nvPr/>
        </p:nvSpPr>
        <p:spPr>
          <a:xfrm>
            <a:off x="3012330" y="1678638"/>
            <a:ext cx="2118643" cy="1345847"/>
          </a:xfrm>
          <a:prstGeom prst="rect">
            <a:avLst/>
          </a:prstGeom>
          <a:solidFill>
            <a:schemeClr val="tx1">
              <a:lumMod val="95000"/>
              <a:lumOff val="5000"/>
            </a:schemeClr>
          </a:solidFill>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4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b="1" dirty="0">
              <a:solidFill>
                <a:schemeClr val="bg1"/>
              </a:solidFill>
              <a:latin typeface="Century Gothic" panose="020B0502020202020204" pitchFamily="34" charset="0"/>
            </a:endParaRPr>
          </a:p>
        </p:txBody>
      </p:sp>
      <p:sp>
        <p:nvSpPr>
          <p:cNvPr id="25" name="Content Placeholder 6">
            <a:extLst>
              <a:ext uri="{FF2B5EF4-FFF2-40B4-BE49-F238E27FC236}">
                <a16:creationId xmlns:a16="http://schemas.microsoft.com/office/drawing/2014/main" id="{9480070C-11DF-4BD8-B7A7-7B84DEE89A1E}"/>
              </a:ext>
            </a:extLst>
          </p:cNvPr>
          <p:cNvSpPr txBox="1">
            <a:spLocks/>
          </p:cNvSpPr>
          <p:nvPr/>
        </p:nvSpPr>
        <p:spPr>
          <a:xfrm>
            <a:off x="2991380" y="3114425"/>
            <a:ext cx="2118643" cy="3008537"/>
          </a:xfrm>
          <a:prstGeom prst="rect">
            <a:avLst/>
          </a:prstGeom>
          <a:solidFill>
            <a:schemeClr val="bg1">
              <a:lumMod val="95000"/>
            </a:schemeClr>
          </a:solidFill>
          <a:ln>
            <a:noFill/>
          </a:ln>
        </p:spPr>
        <p:txBody>
          <a:bodyPr vert="horz" lIns="91440" tIns="91440" rIns="91440" bIns="9144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4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200"/>
              </a:lnSpc>
              <a:spcBef>
                <a:spcPts val="0"/>
              </a:spcBef>
              <a:spcAft>
                <a:spcPts val="300"/>
              </a:spcAft>
              <a:defRPr/>
            </a:pPr>
            <a:r>
              <a:rPr lang="en-GB" sz="1050" b="1" dirty="0">
                <a:solidFill>
                  <a:srgbClr val="000000"/>
                </a:solidFill>
              </a:rPr>
              <a:t>Employee Welfare</a:t>
            </a:r>
            <a:endParaRPr lang="en-GB" sz="1050" dirty="0">
              <a:solidFill>
                <a:srgbClr val="000000"/>
              </a:solidFill>
            </a:endParaRPr>
          </a:p>
          <a:p>
            <a:pPr marL="176213" lvl="2" indent="-161925">
              <a:lnSpc>
                <a:spcPts val="1200"/>
              </a:lnSpc>
              <a:spcBef>
                <a:spcPts val="0"/>
              </a:spcBef>
              <a:spcAft>
                <a:spcPts val="300"/>
              </a:spcAft>
              <a:defRPr/>
            </a:pPr>
            <a:r>
              <a:rPr lang="en-GB" sz="1050" dirty="0">
                <a:solidFill>
                  <a:srgbClr val="000000"/>
                </a:solidFill>
              </a:rPr>
              <a:t>Develop trackers to measure employee health, and emotional, financial and employment wellbeing with managerial support and communication.</a:t>
            </a:r>
          </a:p>
          <a:p>
            <a:pPr lvl="1">
              <a:lnSpc>
                <a:spcPts val="1200"/>
              </a:lnSpc>
              <a:spcBef>
                <a:spcPts val="0"/>
              </a:spcBef>
              <a:spcAft>
                <a:spcPts val="300"/>
              </a:spcAft>
              <a:defRPr/>
            </a:pPr>
            <a:r>
              <a:rPr lang="en-GB" sz="1050" b="1" dirty="0">
                <a:solidFill>
                  <a:srgbClr val="000000"/>
                </a:solidFill>
              </a:rPr>
              <a:t>Employee Capacity</a:t>
            </a:r>
          </a:p>
          <a:p>
            <a:pPr marL="176213" lvl="2" indent="-161925">
              <a:lnSpc>
                <a:spcPts val="1200"/>
              </a:lnSpc>
              <a:spcBef>
                <a:spcPts val="0"/>
              </a:spcBef>
              <a:spcAft>
                <a:spcPts val="300"/>
              </a:spcAft>
              <a:defRPr/>
            </a:pPr>
            <a:r>
              <a:rPr lang="en-GB" sz="1050" dirty="0">
                <a:solidFill>
                  <a:srgbClr val="000000"/>
                </a:solidFill>
              </a:rPr>
              <a:t>Plan for capacity upgrades to minimize the risk of resource exhaustion.</a:t>
            </a:r>
          </a:p>
          <a:p>
            <a:pPr lvl="0" defTabSz="1088122">
              <a:lnSpc>
                <a:spcPts val="1200"/>
              </a:lnSpc>
              <a:spcBef>
                <a:spcPts val="0"/>
              </a:spcBef>
              <a:spcAft>
                <a:spcPts val="300"/>
              </a:spcAft>
              <a:defRPr/>
            </a:pPr>
            <a:r>
              <a:rPr lang="en-US" sz="1050" b="1" dirty="0">
                <a:solidFill>
                  <a:srgbClr val="000000"/>
                </a:solidFill>
              </a:rPr>
              <a:t>Employee Productivity</a:t>
            </a:r>
            <a:endParaRPr lang="en-US" sz="1050" b="1" i="1" dirty="0">
              <a:solidFill>
                <a:srgbClr val="C00D0D"/>
              </a:solidFill>
            </a:endParaRPr>
          </a:p>
          <a:p>
            <a:pPr marL="176213" lvl="2" indent="-161925">
              <a:lnSpc>
                <a:spcPts val="1200"/>
              </a:lnSpc>
              <a:spcBef>
                <a:spcPts val="0"/>
              </a:spcBef>
              <a:spcAft>
                <a:spcPts val="300"/>
              </a:spcAft>
              <a:defRPr/>
            </a:pPr>
            <a:r>
              <a:rPr lang="en-GB" sz="1050" dirty="0">
                <a:solidFill>
                  <a:srgbClr val="000000"/>
                </a:solidFill>
              </a:rPr>
              <a:t>Identify a performance-potential matrix outlining employees’ performance – focusing on output.</a:t>
            </a:r>
          </a:p>
        </p:txBody>
      </p:sp>
      <p:sp>
        <p:nvSpPr>
          <p:cNvPr id="26" name="Text Placeholder 23">
            <a:extLst>
              <a:ext uri="{FF2B5EF4-FFF2-40B4-BE49-F238E27FC236}">
                <a16:creationId xmlns:a16="http://schemas.microsoft.com/office/drawing/2014/main" id="{C89D2A8E-AA2A-4022-9984-D701DE637D4D}"/>
              </a:ext>
            </a:extLst>
          </p:cNvPr>
          <p:cNvSpPr txBox="1">
            <a:spLocks/>
          </p:cNvSpPr>
          <p:nvPr/>
        </p:nvSpPr>
        <p:spPr>
          <a:xfrm>
            <a:off x="896366" y="714955"/>
            <a:ext cx="6501130" cy="492443"/>
          </a:xfrm>
          <a:prstGeom prst="rect">
            <a:avLst/>
          </a:prstGeom>
        </p:spPr>
        <p:txBody>
          <a:bodyPr vert="horz" wrap="square" lIns="0" tIns="0" rIns="0" bIns="0" rtlCol="0">
            <a:spAutoFit/>
          </a:bodyPr>
          <a:lstStyle>
            <a:lvl1pPr indent="0">
              <a:lnSpc>
                <a:spcPct val="90000"/>
              </a:lnSpc>
              <a:spcBef>
                <a:spcPts val="0"/>
              </a:spcBef>
              <a:buFont typeface="Arial" panose="020B0604020202020204" pitchFamily="34" charset="0"/>
              <a:buNone/>
              <a:defRPr sz="1600" b="0" i="0">
                <a:solidFill>
                  <a:schemeClr val="bg2">
                    <a:lumMod val="50000"/>
                  </a:schemeClr>
                </a:solidFill>
                <a:latin typeface="Century Gothic" panose="020B0502020202020204" pitchFamily="34" charset="0"/>
                <a:ea typeface="Verdana" panose="020B0604030504040204" pitchFamily="34" charset="0"/>
                <a:cs typeface="Calibri" panose="020F0502020204030204" pitchFamily="34" charset="0"/>
              </a:defRPr>
            </a:lvl1pPr>
            <a:lvl2pPr marL="0" indent="0">
              <a:lnSpc>
                <a:spcPct val="100000"/>
              </a:lnSpc>
              <a:spcBef>
                <a:spcPts val="300"/>
              </a:spcBef>
              <a:buFont typeface="Arial Narrow" panose="020B0606020202030204" pitchFamily="34" charset="0"/>
              <a:buNone/>
              <a:defRPr sz="1200" b="0" i="0">
                <a:solidFill>
                  <a:schemeClr val="accent3"/>
                </a:solidFill>
                <a:ea typeface="Verdana" panose="020B0604030504040204" pitchFamily="34" charset="0"/>
                <a:cs typeface="Calibri" panose="020F0502020204030204" pitchFamily="34" charset="0"/>
              </a:defRPr>
            </a:lvl2pPr>
            <a:lvl3pPr marL="180975" indent="-180975">
              <a:lnSpc>
                <a:spcPct val="100000"/>
              </a:lnSpc>
              <a:spcBef>
                <a:spcPts val="300"/>
              </a:spcBef>
              <a:buClr>
                <a:schemeClr val="accent1"/>
              </a:buClr>
              <a:buFont typeface="Arial" panose="020B0604020202020204" pitchFamily="34" charset="0"/>
              <a:buChar char="•"/>
              <a:defRPr sz="1200" b="0" i="0">
                <a:solidFill>
                  <a:schemeClr val="accent3"/>
                </a:solidFill>
                <a:ea typeface="Verdana" panose="020B0604030504040204" pitchFamily="34" charset="0"/>
                <a:cs typeface="Calibri" panose="020F0502020204030204" pitchFamily="34" charset="0"/>
              </a:defRPr>
            </a:lvl3pPr>
            <a:lvl4pPr marL="361950"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4pPr>
            <a:lvl5pPr marL="542925"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t>Organizations must remain agile in their pandemic workforce approach to transition human capital to support critical functions.</a:t>
            </a:r>
            <a:endParaRPr lang="en-GB" dirty="0"/>
          </a:p>
        </p:txBody>
      </p:sp>
      <p:sp>
        <p:nvSpPr>
          <p:cNvPr id="28" name="Title 1">
            <a:extLst>
              <a:ext uri="{FF2B5EF4-FFF2-40B4-BE49-F238E27FC236}">
                <a16:creationId xmlns:a16="http://schemas.microsoft.com/office/drawing/2014/main" id="{592FAC4F-CF69-4DEA-B7B5-688D2A688912}"/>
              </a:ext>
            </a:extLst>
          </p:cNvPr>
          <p:cNvSpPr txBox="1">
            <a:spLocks/>
          </p:cNvSpPr>
          <p:nvPr/>
        </p:nvSpPr>
        <p:spPr>
          <a:xfrm>
            <a:off x="8069871" y="365760"/>
            <a:ext cx="4122129" cy="332399"/>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a:lstStyle>
          <a:p>
            <a:pPr algn="ctr"/>
            <a:r>
              <a:rPr lang="en-US" b="1">
                <a:solidFill>
                  <a:schemeClr val="bg1"/>
                </a:solidFill>
              </a:rPr>
              <a:t>How capco can help</a:t>
            </a:r>
            <a:endParaRPr lang="en-GB" b="1">
              <a:solidFill>
                <a:schemeClr val="bg1"/>
              </a:solidFill>
            </a:endParaRPr>
          </a:p>
        </p:txBody>
      </p:sp>
      <p:sp>
        <p:nvSpPr>
          <p:cNvPr id="36" name="Oval 35">
            <a:extLst>
              <a:ext uri="{FF2B5EF4-FFF2-40B4-BE49-F238E27FC236}">
                <a16:creationId xmlns:a16="http://schemas.microsoft.com/office/drawing/2014/main" id="{54748D72-B987-5841-A80A-E2CCF4460FD9}"/>
              </a:ext>
            </a:extLst>
          </p:cNvPr>
          <p:cNvSpPr/>
          <p:nvPr/>
        </p:nvSpPr>
        <p:spPr>
          <a:xfrm>
            <a:off x="215899" y="240422"/>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Capco_Icon_Black57.png" descr="Capco_Icon_Black57.png">
            <a:extLst>
              <a:ext uri="{FF2B5EF4-FFF2-40B4-BE49-F238E27FC236}">
                <a16:creationId xmlns:a16="http://schemas.microsoft.com/office/drawing/2014/main" id="{B082D45D-2E8C-DE4C-93D1-4824695E3B3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262309" y="272958"/>
            <a:ext cx="502920" cy="502920"/>
          </a:xfrm>
          <a:prstGeom prst="rect">
            <a:avLst/>
          </a:prstGeom>
          <a:ln w="12700">
            <a:miter lim="400000"/>
          </a:ln>
        </p:spPr>
      </p:pic>
      <p:cxnSp>
        <p:nvCxnSpPr>
          <p:cNvPr id="42" name="Straight Connector 41">
            <a:extLst>
              <a:ext uri="{FF2B5EF4-FFF2-40B4-BE49-F238E27FC236}">
                <a16:creationId xmlns:a16="http://schemas.microsoft.com/office/drawing/2014/main" id="{71082BF6-3959-A945-B905-F867A46C2730}"/>
              </a:ext>
            </a:extLst>
          </p:cNvPr>
          <p:cNvCxnSpPr>
            <a:cxnSpLocks/>
          </p:cNvCxnSpPr>
          <p:nvPr/>
        </p:nvCxnSpPr>
        <p:spPr>
          <a:xfrm>
            <a:off x="8349521" y="818249"/>
            <a:ext cx="3562629"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5895858-FF11-104A-84BB-EC6D455120BB}"/>
              </a:ext>
            </a:extLst>
          </p:cNvPr>
          <p:cNvSpPr txBox="1"/>
          <p:nvPr/>
        </p:nvSpPr>
        <p:spPr>
          <a:xfrm>
            <a:off x="11524390" y="6437972"/>
            <a:ext cx="491039" cy="215444"/>
          </a:xfrm>
          <a:prstGeom prst="rect">
            <a:avLst/>
          </a:prstGeom>
          <a:noFill/>
        </p:spPr>
        <p:txBody>
          <a:bodyPr wrap="square" rtlCol="0">
            <a:spAutoFit/>
          </a:bodyPr>
          <a:lstStyle/>
          <a:p>
            <a:pPr algn="l"/>
            <a:r>
              <a:rPr lang="en-US" sz="800" dirty="0">
                <a:solidFill>
                  <a:schemeClr val="tx2">
                    <a:lumMod val="40000"/>
                    <a:lumOff val="60000"/>
                  </a:schemeClr>
                </a:solidFill>
              </a:rPr>
              <a:t>5</a:t>
            </a:r>
            <a:endParaRPr lang="en-GB" sz="800" dirty="0">
              <a:solidFill>
                <a:schemeClr val="tx2">
                  <a:lumMod val="40000"/>
                  <a:lumOff val="60000"/>
                </a:schemeClr>
              </a:solidFill>
            </a:endParaRPr>
          </a:p>
        </p:txBody>
      </p:sp>
      <p:grpSp>
        <p:nvGrpSpPr>
          <p:cNvPr id="44" name="Group 43">
            <a:extLst>
              <a:ext uri="{FF2B5EF4-FFF2-40B4-BE49-F238E27FC236}">
                <a16:creationId xmlns:a16="http://schemas.microsoft.com/office/drawing/2014/main" id="{D87F81CE-1BAF-7C4E-9E41-81FE48E16034}"/>
              </a:ext>
            </a:extLst>
          </p:cNvPr>
          <p:cNvGrpSpPr/>
          <p:nvPr/>
        </p:nvGrpSpPr>
        <p:grpSpPr>
          <a:xfrm>
            <a:off x="3131444" y="1823995"/>
            <a:ext cx="561027" cy="340478"/>
            <a:chOff x="4139310" y="2469705"/>
            <a:chExt cx="561027" cy="340478"/>
          </a:xfrm>
        </p:grpSpPr>
        <p:sp>
          <p:nvSpPr>
            <p:cNvPr id="45" name="Freeform: Shape 91">
              <a:extLst>
                <a:ext uri="{FF2B5EF4-FFF2-40B4-BE49-F238E27FC236}">
                  <a16:creationId xmlns:a16="http://schemas.microsoft.com/office/drawing/2014/main" id="{558B21BC-2CBF-E945-8755-1E9FF4C106C1}"/>
                </a:ext>
              </a:extLst>
            </p:cNvPr>
            <p:cNvSpPr/>
            <p:nvPr/>
          </p:nvSpPr>
          <p:spPr>
            <a:xfrm>
              <a:off x="4139310" y="2469705"/>
              <a:ext cx="340478" cy="340478"/>
            </a:xfrm>
            <a:custGeom>
              <a:avLst/>
              <a:gdLst>
                <a:gd name="connsiteX0" fmla="*/ 336148 w 340477"/>
                <a:gd name="connsiteY0" fmla="*/ 118636 h 340477"/>
                <a:gd name="connsiteX1" fmla="*/ 335494 w 340477"/>
                <a:gd name="connsiteY1" fmla="*/ 227981 h 340477"/>
                <a:gd name="connsiteX2" fmla="*/ 116802 w 340477"/>
                <a:gd name="connsiteY2" fmla="*/ 335494 h 340477"/>
                <a:gd name="connsiteX3" fmla="*/ 9290 w 340477"/>
                <a:gd name="connsiteY3" fmla="*/ 116802 h 340477"/>
                <a:gd name="connsiteX4" fmla="*/ 227981 w 340477"/>
                <a:gd name="connsiteY4" fmla="*/ 9290 h 34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77" h="340477">
                  <a:moveTo>
                    <a:pt x="336148" y="118636"/>
                  </a:moveTo>
                  <a:cubicBezTo>
                    <a:pt x="347410" y="152945"/>
                    <a:pt x="348065" y="191183"/>
                    <a:pt x="335494" y="227981"/>
                  </a:cubicBezTo>
                  <a:cubicBezTo>
                    <a:pt x="304851" y="318077"/>
                    <a:pt x="206898" y="366267"/>
                    <a:pt x="116802" y="335494"/>
                  </a:cubicBezTo>
                  <a:cubicBezTo>
                    <a:pt x="26707" y="304851"/>
                    <a:pt x="-21484" y="206898"/>
                    <a:pt x="9290" y="116802"/>
                  </a:cubicBezTo>
                  <a:cubicBezTo>
                    <a:pt x="40064" y="26707"/>
                    <a:pt x="137886" y="-21484"/>
                    <a:pt x="227981" y="9290"/>
                  </a:cubicBezTo>
                </a:path>
              </a:pathLst>
            </a:custGeom>
            <a:noFill/>
            <a:ln w="12700" cap="flat">
              <a:solidFill>
                <a:schemeClr val="bg1"/>
              </a:solidFill>
              <a:prstDash val="solid"/>
              <a:round/>
            </a:ln>
          </p:spPr>
          <p:txBody>
            <a:bodyPr rtlCol="0" anchor="ctr"/>
            <a:lstStyle/>
            <a:p>
              <a:endParaRPr lang="en-GB"/>
            </a:p>
          </p:txBody>
        </p:sp>
        <p:sp>
          <p:nvSpPr>
            <p:cNvPr id="46" name="Freeform: Shape 92">
              <a:extLst>
                <a:ext uri="{FF2B5EF4-FFF2-40B4-BE49-F238E27FC236}">
                  <a16:creationId xmlns:a16="http://schemas.microsoft.com/office/drawing/2014/main" id="{EC0C5D87-0025-8D44-A18E-7247CAA36A79}"/>
                </a:ext>
              </a:extLst>
            </p:cNvPr>
            <p:cNvSpPr/>
            <p:nvPr/>
          </p:nvSpPr>
          <p:spPr>
            <a:xfrm>
              <a:off x="4359859" y="2469705"/>
              <a:ext cx="340478" cy="340478"/>
            </a:xfrm>
            <a:custGeom>
              <a:avLst/>
              <a:gdLst>
                <a:gd name="connsiteX0" fmla="*/ 8610 w 340477"/>
                <a:gd name="connsiteY0" fmla="*/ 226148 h 340477"/>
                <a:gd name="connsiteX1" fmla="*/ 9265 w 340477"/>
                <a:gd name="connsiteY1" fmla="*/ 116802 h 340477"/>
                <a:gd name="connsiteX2" fmla="*/ 227956 w 340477"/>
                <a:gd name="connsiteY2" fmla="*/ 9290 h 340477"/>
                <a:gd name="connsiteX3" fmla="*/ 335469 w 340477"/>
                <a:gd name="connsiteY3" fmla="*/ 227981 h 340477"/>
                <a:gd name="connsiteX4" fmla="*/ 116777 w 340477"/>
                <a:gd name="connsiteY4" fmla="*/ 335494 h 34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77" h="340477">
                  <a:moveTo>
                    <a:pt x="8610" y="226148"/>
                  </a:moveTo>
                  <a:cubicBezTo>
                    <a:pt x="-2652" y="191838"/>
                    <a:pt x="-3307" y="153600"/>
                    <a:pt x="9265" y="116802"/>
                  </a:cubicBezTo>
                  <a:cubicBezTo>
                    <a:pt x="39908" y="26707"/>
                    <a:pt x="137861" y="-21484"/>
                    <a:pt x="227956" y="9290"/>
                  </a:cubicBezTo>
                  <a:cubicBezTo>
                    <a:pt x="318052" y="39933"/>
                    <a:pt x="366243" y="137886"/>
                    <a:pt x="335469" y="227981"/>
                  </a:cubicBezTo>
                  <a:cubicBezTo>
                    <a:pt x="304826" y="318077"/>
                    <a:pt x="206873" y="366267"/>
                    <a:pt x="116777" y="335494"/>
                  </a:cubicBezTo>
                </a:path>
              </a:pathLst>
            </a:custGeom>
            <a:noFill/>
            <a:ln w="12700" cap="flat">
              <a:solidFill>
                <a:schemeClr val="bg1"/>
              </a:solidFill>
              <a:prstDash val="solid"/>
              <a:round/>
            </a:ln>
          </p:spPr>
          <p:txBody>
            <a:bodyPr rtlCol="0" anchor="ctr"/>
            <a:lstStyle/>
            <a:p>
              <a:endParaRPr lang="en-GB"/>
            </a:p>
          </p:txBody>
        </p:sp>
      </p:grpSp>
      <p:sp>
        <p:nvSpPr>
          <p:cNvPr id="47" name="TextBox 46">
            <a:extLst>
              <a:ext uri="{FF2B5EF4-FFF2-40B4-BE49-F238E27FC236}">
                <a16:creationId xmlns:a16="http://schemas.microsoft.com/office/drawing/2014/main" id="{8CF0BE6E-875A-894A-B920-1830EDFEF93D}"/>
              </a:ext>
            </a:extLst>
          </p:cNvPr>
          <p:cNvSpPr txBox="1"/>
          <p:nvPr/>
        </p:nvSpPr>
        <p:spPr>
          <a:xfrm>
            <a:off x="3076337" y="2367865"/>
            <a:ext cx="2458444" cy="523220"/>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Continuity </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Administration</a:t>
            </a:r>
            <a:endParaRPr lang="en-GB" sz="1400" b="1" dirty="0">
              <a:solidFill>
                <a:schemeClr val="bg1"/>
              </a:solidFill>
              <a:latin typeface="Century Gothic" panose="020B0502020202020204" pitchFamily="34" charset="0"/>
            </a:endParaRPr>
          </a:p>
        </p:txBody>
      </p:sp>
      <p:cxnSp>
        <p:nvCxnSpPr>
          <p:cNvPr id="49" name="Straight Connector 48">
            <a:extLst>
              <a:ext uri="{FF2B5EF4-FFF2-40B4-BE49-F238E27FC236}">
                <a16:creationId xmlns:a16="http://schemas.microsoft.com/office/drawing/2014/main" id="{BCEC9765-3704-924C-896F-FADA616CE648}"/>
              </a:ext>
            </a:extLst>
          </p:cNvPr>
          <p:cNvCxnSpPr>
            <a:cxnSpLocks/>
          </p:cNvCxnSpPr>
          <p:nvPr/>
        </p:nvCxnSpPr>
        <p:spPr>
          <a:xfrm>
            <a:off x="3076337" y="2301558"/>
            <a:ext cx="1813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Content Placeholder 6">
            <a:extLst>
              <a:ext uri="{FF2B5EF4-FFF2-40B4-BE49-F238E27FC236}">
                <a16:creationId xmlns:a16="http://schemas.microsoft.com/office/drawing/2014/main" id="{4A76599D-1A10-BB41-A8F1-9AFF9FDBB912}"/>
              </a:ext>
            </a:extLst>
          </p:cNvPr>
          <p:cNvSpPr txBox="1">
            <a:spLocks/>
          </p:cNvSpPr>
          <p:nvPr/>
        </p:nvSpPr>
        <p:spPr>
          <a:xfrm>
            <a:off x="658874" y="4781602"/>
            <a:ext cx="2118643" cy="1345847"/>
          </a:xfrm>
          <a:prstGeom prst="rect">
            <a:avLst/>
          </a:prstGeom>
          <a:solidFill>
            <a:schemeClr val="tx1">
              <a:lumMod val="95000"/>
              <a:lumOff val="5000"/>
            </a:schemeClr>
          </a:solidFill>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4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b="1" dirty="0">
              <a:solidFill>
                <a:schemeClr val="bg1"/>
              </a:solidFill>
              <a:latin typeface="Century Gothic" panose="020B0502020202020204" pitchFamily="34" charset="0"/>
            </a:endParaRPr>
          </a:p>
        </p:txBody>
      </p:sp>
      <p:sp>
        <p:nvSpPr>
          <p:cNvPr id="60" name="TextBox 59">
            <a:extLst>
              <a:ext uri="{FF2B5EF4-FFF2-40B4-BE49-F238E27FC236}">
                <a16:creationId xmlns:a16="http://schemas.microsoft.com/office/drawing/2014/main" id="{7ED0DAF7-1C31-0041-9882-0DD0F44517BD}"/>
              </a:ext>
            </a:extLst>
          </p:cNvPr>
          <p:cNvSpPr txBox="1"/>
          <p:nvPr/>
        </p:nvSpPr>
        <p:spPr>
          <a:xfrm>
            <a:off x="722881" y="5560769"/>
            <a:ext cx="2458444" cy="523220"/>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Rapid </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Workforce Pivot</a:t>
            </a:r>
          </a:p>
        </p:txBody>
      </p:sp>
      <p:cxnSp>
        <p:nvCxnSpPr>
          <p:cNvPr id="61" name="Straight Connector 60">
            <a:extLst>
              <a:ext uri="{FF2B5EF4-FFF2-40B4-BE49-F238E27FC236}">
                <a16:creationId xmlns:a16="http://schemas.microsoft.com/office/drawing/2014/main" id="{AE087838-F300-904E-8F82-64A81DB05423}"/>
              </a:ext>
            </a:extLst>
          </p:cNvPr>
          <p:cNvCxnSpPr>
            <a:cxnSpLocks/>
          </p:cNvCxnSpPr>
          <p:nvPr/>
        </p:nvCxnSpPr>
        <p:spPr>
          <a:xfrm>
            <a:off x="722881" y="5524442"/>
            <a:ext cx="1813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Content Placeholder 6">
            <a:extLst>
              <a:ext uri="{FF2B5EF4-FFF2-40B4-BE49-F238E27FC236}">
                <a16:creationId xmlns:a16="http://schemas.microsoft.com/office/drawing/2014/main" id="{A7091531-3441-A640-B0A8-A3F443710D49}"/>
              </a:ext>
            </a:extLst>
          </p:cNvPr>
          <p:cNvSpPr txBox="1">
            <a:spLocks/>
          </p:cNvSpPr>
          <p:nvPr/>
        </p:nvSpPr>
        <p:spPr>
          <a:xfrm>
            <a:off x="5380775" y="4781602"/>
            <a:ext cx="2118643" cy="1345847"/>
          </a:xfrm>
          <a:prstGeom prst="rect">
            <a:avLst/>
          </a:prstGeom>
          <a:solidFill>
            <a:schemeClr val="tx1">
              <a:lumMod val="95000"/>
              <a:lumOff val="5000"/>
            </a:schemeClr>
          </a:solidFill>
        </p:spPr>
        <p:txBody>
          <a:bodyPr vert="horz" lIns="0" tIns="0" rIns="0" bIns="0" rtlCol="0" anchor="ctr">
            <a:noAutofit/>
          </a:bodyPr>
          <a:lstStyle>
            <a:lvl1pPr marL="0" indent="0" algn="l" defTabSz="914400" rtl="0" eaLnBrk="1" latinLnBrk="0" hangingPunct="1">
              <a:lnSpc>
                <a:spcPct val="100000"/>
              </a:lnSpc>
              <a:spcBef>
                <a:spcPts val="600"/>
              </a:spcBef>
              <a:buFont typeface="Arial" panose="020B060402020202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1pPr>
            <a:lvl2pPr marL="0" indent="0" algn="l" defTabSz="914400" rtl="0" eaLnBrk="1" latinLnBrk="0" hangingPunct="1">
              <a:lnSpc>
                <a:spcPct val="100000"/>
              </a:lnSpc>
              <a:spcBef>
                <a:spcPts val="300"/>
              </a:spcBef>
              <a:buFont typeface="Arial Narrow" panose="020B0606020202030204" pitchFamily="34" charset="0"/>
              <a:buNone/>
              <a:defRPr sz="1400" b="0" i="0" kern="1200">
                <a:solidFill>
                  <a:schemeClr val="accent3"/>
                </a:solidFill>
                <a:latin typeface="+mn-lt"/>
                <a:ea typeface="Verdana" panose="020B0604030504040204" pitchFamily="34" charset="0"/>
                <a:cs typeface="Calibri" panose="020F0502020204030204" pitchFamily="34" charset="0"/>
              </a:defRPr>
            </a:lvl2pPr>
            <a:lvl3pPr marL="180975" indent="-180975" algn="l" defTabSz="914400" rtl="0" eaLnBrk="1" latinLnBrk="0" hangingPunct="1">
              <a:lnSpc>
                <a:spcPct val="100000"/>
              </a:lnSpc>
              <a:spcBef>
                <a:spcPts val="300"/>
              </a:spcBef>
              <a:buClr>
                <a:schemeClr val="accent1"/>
              </a:buClr>
              <a:buFont typeface="Arial" panose="020B0604020202020204" pitchFamily="34" charset="0"/>
              <a:buChar char="•"/>
              <a:defRPr sz="1400" b="0" i="0" kern="1200">
                <a:solidFill>
                  <a:schemeClr val="accent3"/>
                </a:solidFill>
                <a:latin typeface="+mn-lt"/>
                <a:ea typeface="Verdana" panose="020B0604030504040204" pitchFamily="34" charset="0"/>
                <a:cs typeface="Calibri" panose="020F0502020204030204" pitchFamily="34" charset="0"/>
              </a:defRPr>
            </a:lvl3pPr>
            <a:lvl4pPr marL="361950"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4pPr>
            <a:lvl5pPr marL="542925" indent="-180975" algn="l" defTabSz="914400" rtl="0" eaLnBrk="1" latinLnBrk="0" hangingPunct="1">
              <a:lnSpc>
                <a:spcPct val="100000"/>
              </a:lnSpc>
              <a:spcBef>
                <a:spcPts val="300"/>
              </a:spcBef>
              <a:buClr>
                <a:schemeClr val="accent1"/>
              </a:buClr>
              <a:buFont typeface="Arial" panose="020B0604020202020204" pitchFamily="34" charset="0"/>
              <a:buChar char="•"/>
              <a:defRPr sz="1200" b="0" i="0" kern="1200">
                <a:solidFill>
                  <a:schemeClr val="accent3"/>
                </a:solidFill>
                <a:latin typeface="+mn-lt"/>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b="1" dirty="0">
              <a:solidFill>
                <a:schemeClr val="bg1"/>
              </a:solidFill>
              <a:latin typeface="Century Gothic" panose="020B0502020202020204" pitchFamily="34" charset="0"/>
            </a:endParaRPr>
          </a:p>
        </p:txBody>
      </p:sp>
      <p:sp>
        <p:nvSpPr>
          <p:cNvPr id="66" name="TextBox 65">
            <a:extLst>
              <a:ext uri="{FF2B5EF4-FFF2-40B4-BE49-F238E27FC236}">
                <a16:creationId xmlns:a16="http://schemas.microsoft.com/office/drawing/2014/main" id="{5DBFC05B-1E4C-CA4A-9BDC-89CA37CC8042}"/>
              </a:ext>
            </a:extLst>
          </p:cNvPr>
          <p:cNvSpPr txBox="1"/>
          <p:nvPr/>
        </p:nvSpPr>
        <p:spPr>
          <a:xfrm>
            <a:off x="5444782" y="5560769"/>
            <a:ext cx="2458444" cy="523220"/>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The</a:t>
            </a:r>
            <a:br>
              <a:rPr lang="en-US" sz="1400" b="1" dirty="0">
                <a:solidFill>
                  <a:schemeClr val="bg1"/>
                </a:solidFill>
                <a:latin typeface="Century Gothic" panose="020B0502020202020204" pitchFamily="34" charset="0"/>
              </a:rPr>
            </a:br>
            <a:r>
              <a:rPr lang="en-US" sz="1400" b="1" dirty="0">
                <a:solidFill>
                  <a:schemeClr val="bg1"/>
                </a:solidFill>
                <a:latin typeface="Century Gothic" panose="020B0502020202020204" pitchFamily="34" charset="0"/>
              </a:rPr>
              <a:t>“New Normal”</a:t>
            </a:r>
          </a:p>
        </p:txBody>
      </p:sp>
      <p:cxnSp>
        <p:nvCxnSpPr>
          <p:cNvPr id="67" name="Straight Connector 66">
            <a:extLst>
              <a:ext uri="{FF2B5EF4-FFF2-40B4-BE49-F238E27FC236}">
                <a16:creationId xmlns:a16="http://schemas.microsoft.com/office/drawing/2014/main" id="{CA70397F-7E95-3E4E-BE15-05390A1FBDC6}"/>
              </a:ext>
            </a:extLst>
          </p:cNvPr>
          <p:cNvCxnSpPr>
            <a:cxnSpLocks/>
          </p:cNvCxnSpPr>
          <p:nvPr/>
        </p:nvCxnSpPr>
        <p:spPr>
          <a:xfrm>
            <a:off x="5444782" y="5539432"/>
            <a:ext cx="1813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B0B2D313-6914-F440-B7AB-F4031FE9B365}"/>
              </a:ext>
            </a:extLst>
          </p:cNvPr>
          <p:cNvGrpSpPr/>
          <p:nvPr/>
        </p:nvGrpSpPr>
        <p:grpSpPr>
          <a:xfrm>
            <a:off x="765229" y="4832303"/>
            <a:ext cx="587956" cy="587825"/>
            <a:chOff x="5287461" y="1297746"/>
            <a:chExt cx="587956" cy="587825"/>
          </a:xfrm>
        </p:grpSpPr>
        <p:sp>
          <p:nvSpPr>
            <p:cNvPr id="69" name="Freeform: Shape 77">
              <a:extLst>
                <a:ext uri="{FF2B5EF4-FFF2-40B4-BE49-F238E27FC236}">
                  <a16:creationId xmlns:a16="http://schemas.microsoft.com/office/drawing/2014/main" id="{6E3F83AD-7095-3A4A-ACE7-F59084307BCE}"/>
                </a:ext>
              </a:extLst>
            </p:cNvPr>
            <p:cNvSpPr/>
            <p:nvPr/>
          </p:nvSpPr>
          <p:spPr>
            <a:xfrm>
              <a:off x="5340586" y="1354316"/>
              <a:ext cx="476937" cy="476937"/>
            </a:xfrm>
            <a:custGeom>
              <a:avLst/>
              <a:gdLst>
                <a:gd name="connsiteX0" fmla="*/ 476937 w 476936"/>
                <a:gd name="connsiteY0" fmla="*/ 238468 h 476936"/>
                <a:gd name="connsiteX1" fmla="*/ 238468 w 476936"/>
                <a:gd name="connsiteY1" fmla="*/ 476937 h 476936"/>
                <a:gd name="connsiteX2" fmla="*/ 0 w 476936"/>
                <a:gd name="connsiteY2" fmla="*/ 238468 h 476936"/>
                <a:gd name="connsiteX3" fmla="*/ 238468 w 476936"/>
                <a:gd name="connsiteY3" fmla="*/ 0 h 476936"/>
                <a:gd name="connsiteX4" fmla="*/ 476937 w 476936"/>
                <a:gd name="connsiteY4" fmla="*/ 238468 h 47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36" h="476936">
                  <a:moveTo>
                    <a:pt x="476937" y="238468"/>
                  </a:moveTo>
                  <a:cubicBezTo>
                    <a:pt x="476937" y="370171"/>
                    <a:pt x="370171" y="476937"/>
                    <a:pt x="238468" y="476937"/>
                  </a:cubicBezTo>
                  <a:cubicBezTo>
                    <a:pt x="106766" y="476937"/>
                    <a:pt x="0" y="370171"/>
                    <a:pt x="0" y="238468"/>
                  </a:cubicBezTo>
                  <a:cubicBezTo>
                    <a:pt x="0" y="106766"/>
                    <a:pt x="106766" y="0"/>
                    <a:pt x="238468" y="0"/>
                  </a:cubicBezTo>
                  <a:cubicBezTo>
                    <a:pt x="370171" y="0"/>
                    <a:pt x="476937" y="106766"/>
                    <a:pt x="476937" y="238468"/>
                  </a:cubicBezTo>
                  <a:close/>
                </a:path>
              </a:pathLst>
            </a:custGeom>
            <a:noFill/>
            <a:ln w="12700" cap="rnd">
              <a:solidFill>
                <a:schemeClr val="bg1"/>
              </a:solidFill>
              <a:prstDash val="solid"/>
              <a:round/>
            </a:ln>
          </p:spPr>
          <p:txBody>
            <a:bodyPr rtlCol="0" anchor="ctr"/>
            <a:lstStyle/>
            <a:p>
              <a:endParaRPr lang="en-GB"/>
            </a:p>
          </p:txBody>
        </p:sp>
        <p:sp>
          <p:nvSpPr>
            <p:cNvPr id="70" name="Freeform: Shape 78">
              <a:extLst>
                <a:ext uri="{FF2B5EF4-FFF2-40B4-BE49-F238E27FC236}">
                  <a16:creationId xmlns:a16="http://schemas.microsoft.com/office/drawing/2014/main" id="{B1F69085-FB10-0D4F-AEFF-5CD0748C08F3}"/>
                </a:ext>
              </a:extLst>
            </p:cNvPr>
            <p:cNvSpPr/>
            <p:nvPr/>
          </p:nvSpPr>
          <p:spPr>
            <a:xfrm>
              <a:off x="5579054" y="1297746"/>
              <a:ext cx="13248" cy="105986"/>
            </a:xfrm>
            <a:custGeom>
              <a:avLst/>
              <a:gdLst>
                <a:gd name="connsiteX0" fmla="*/ 0 w 0"/>
                <a:gd name="connsiteY0" fmla="*/ 0 h 105985"/>
                <a:gd name="connsiteX1" fmla="*/ 0 w 0"/>
                <a:gd name="connsiteY1" fmla="*/ 105986 h 105985"/>
              </a:gdLst>
              <a:ahLst/>
              <a:cxnLst>
                <a:cxn ang="0">
                  <a:pos x="connsiteX0" y="connsiteY0"/>
                </a:cxn>
                <a:cxn ang="0">
                  <a:pos x="connsiteX1" y="connsiteY1"/>
                </a:cxn>
              </a:cxnLst>
              <a:rect l="l" t="t" r="r" b="b"/>
              <a:pathLst>
                <a:path h="105985">
                  <a:moveTo>
                    <a:pt x="0" y="0"/>
                  </a:moveTo>
                  <a:lnTo>
                    <a:pt x="0" y="105986"/>
                  </a:lnTo>
                </a:path>
              </a:pathLst>
            </a:custGeom>
            <a:ln w="12700" cap="rnd">
              <a:solidFill>
                <a:schemeClr val="bg1"/>
              </a:solidFill>
              <a:prstDash val="solid"/>
              <a:round/>
            </a:ln>
          </p:spPr>
          <p:txBody>
            <a:bodyPr rtlCol="0" anchor="ctr"/>
            <a:lstStyle/>
            <a:p>
              <a:endParaRPr lang="en-GB"/>
            </a:p>
          </p:txBody>
        </p:sp>
        <p:sp>
          <p:nvSpPr>
            <p:cNvPr id="71" name="Freeform: Shape 79">
              <a:extLst>
                <a:ext uri="{FF2B5EF4-FFF2-40B4-BE49-F238E27FC236}">
                  <a16:creationId xmlns:a16="http://schemas.microsoft.com/office/drawing/2014/main" id="{15B2D31F-ABFE-0B4F-84F9-39E83A93F5E0}"/>
                </a:ext>
              </a:extLst>
            </p:cNvPr>
            <p:cNvSpPr/>
            <p:nvPr/>
          </p:nvSpPr>
          <p:spPr>
            <a:xfrm>
              <a:off x="5579054" y="1779585"/>
              <a:ext cx="13248" cy="105986"/>
            </a:xfrm>
            <a:custGeom>
              <a:avLst/>
              <a:gdLst>
                <a:gd name="connsiteX0" fmla="*/ 0 w 0"/>
                <a:gd name="connsiteY0" fmla="*/ 0 h 105985"/>
                <a:gd name="connsiteX1" fmla="*/ 0 w 0"/>
                <a:gd name="connsiteY1" fmla="*/ 105986 h 105985"/>
              </a:gdLst>
              <a:ahLst/>
              <a:cxnLst>
                <a:cxn ang="0">
                  <a:pos x="connsiteX0" y="connsiteY0"/>
                </a:cxn>
                <a:cxn ang="0">
                  <a:pos x="connsiteX1" y="connsiteY1"/>
                </a:cxn>
              </a:cxnLst>
              <a:rect l="l" t="t" r="r" b="b"/>
              <a:pathLst>
                <a:path h="105985">
                  <a:moveTo>
                    <a:pt x="0" y="0"/>
                  </a:moveTo>
                  <a:lnTo>
                    <a:pt x="0" y="105986"/>
                  </a:lnTo>
                </a:path>
              </a:pathLst>
            </a:custGeom>
            <a:ln w="12700" cap="rnd">
              <a:solidFill>
                <a:schemeClr val="bg1"/>
              </a:solidFill>
              <a:prstDash val="solid"/>
              <a:round/>
            </a:ln>
          </p:spPr>
          <p:txBody>
            <a:bodyPr rtlCol="0" anchor="ctr"/>
            <a:lstStyle/>
            <a:p>
              <a:endParaRPr lang="en-GB"/>
            </a:p>
          </p:txBody>
        </p:sp>
        <p:sp>
          <p:nvSpPr>
            <p:cNvPr id="72" name="Freeform: Shape 80">
              <a:extLst>
                <a:ext uri="{FF2B5EF4-FFF2-40B4-BE49-F238E27FC236}">
                  <a16:creationId xmlns:a16="http://schemas.microsoft.com/office/drawing/2014/main" id="{195E4494-E017-7649-A8F6-281A7E42B4F8}"/>
                </a:ext>
              </a:extLst>
            </p:cNvPr>
            <p:cNvSpPr/>
            <p:nvPr/>
          </p:nvSpPr>
          <p:spPr>
            <a:xfrm>
              <a:off x="5769431" y="1598614"/>
              <a:ext cx="105986" cy="13248"/>
            </a:xfrm>
            <a:custGeom>
              <a:avLst/>
              <a:gdLst>
                <a:gd name="connsiteX0" fmla="*/ 105986 w 105985"/>
                <a:gd name="connsiteY0" fmla="*/ 0 h 0"/>
                <a:gd name="connsiteX1" fmla="*/ 0 w 105985"/>
                <a:gd name="connsiteY1" fmla="*/ 0 h 0"/>
              </a:gdLst>
              <a:ahLst/>
              <a:cxnLst>
                <a:cxn ang="0">
                  <a:pos x="connsiteX0" y="connsiteY0"/>
                </a:cxn>
                <a:cxn ang="0">
                  <a:pos x="connsiteX1" y="connsiteY1"/>
                </a:cxn>
              </a:cxnLst>
              <a:rect l="l" t="t" r="r" b="b"/>
              <a:pathLst>
                <a:path w="105985">
                  <a:moveTo>
                    <a:pt x="105986" y="0"/>
                  </a:moveTo>
                  <a:lnTo>
                    <a:pt x="0" y="0"/>
                  </a:lnTo>
                </a:path>
              </a:pathLst>
            </a:custGeom>
            <a:ln w="12700" cap="rnd">
              <a:solidFill>
                <a:schemeClr val="bg1"/>
              </a:solidFill>
              <a:prstDash val="solid"/>
              <a:round/>
            </a:ln>
          </p:spPr>
          <p:txBody>
            <a:bodyPr rtlCol="0" anchor="ctr"/>
            <a:lstStyle/>
            <a:p>
              <a:endParaRPr lang="en-GB"/>
            </a:p>
          </p:txBody>
        </p:sp>
        <p:sp>
          <p:nvSpPr>
            <p:cNvPr id="73" name="Freeform: Shape 81">
              <a:extLst>
                <a:ext uri="{FF2B5EF4-FFF2-40B4-BE49-F238E27FC236}">
                  <a16:creationId xmlns:a16="http://schemas.microsoft.com/office/drawing/2014/main" id="{E77228F8-AC25-1B4B-9747-F5F3B7763BB7}"/>
                </a:ext>
              </a:extLst>
            </p:cNvPr>
            <p:cNvSpPr/>
            <p:nvPr/>
          </p:nvSpPr>
          <p:spPr>
            <a:xfrm>
              <a:off x="5287461" y="1598614"/>
              <a:ext cx="105986" cy="13248"/>
            </a:xfrm>
            <a:custGeom>
              <a:avLst/>
              <a:gdLst>
                <a:gd name="connsiteX0" fmla="*/ 105986 w 105985"/>
                <a:gd name="connsiteY0" fmla="*/ 0 h 0"/>
                <a:gd name="connsiteX1" fmla="*/ 0 w 105985"/>
                <a:gd name="connsiteY1" fmla="*/ 0 h 0"/>
              </a:gdLst>
              <a:ahLst/>
              <a:cxnLst>
                <a:cxn ang="0">
                  <a:pos x="connsiteX0" y="connsiteY0"/>
                </a:cxn>
                <a:cxn ang="0">
                  <a:pos x="connsiteX1" y="connsiteY1"/>
                </a:cxn>
              </a:cxnLst>
              <a:rect l="l" t="t" r="r" b="b"/>
              <a:pathLst>
                <a:path w="105985">
                  <a:moveTo>
                    <a:pt x="105986" y="0"/>
                  </a:moveTo>
                  <a:lnTo>
                    <a:pt x="0" y="0"/>
                  </a:lnTo>
                </a:path>
              </a:pathLst>
            </a:custGeom>
            <a:ln w="12700" cap="rnd">
              <a:solidFill>
                <a:schemeClr val="bg1"/>
              </a:solidFill>
              <a:prstDash val="solid"/>
              <a:round/>
            </a:ln>
          </p:spPr>
          <p:txBody>
            <a:bodyPr rtlCol="0" anchor="ctr"/>
            <a:lstStyle/>
            <a:p>
              <a:endParaRPr lang="en-GB"/>
            </a:p>
          </p:txBody>
        </p:sp>
        <p:sp>
          <p:nvSpPr>
            <p:cNvPr id="74" name="Freeform: Shape 82">
              <a:extLst>
                <a:ext uri="{FF2B5EF4-FFF2-40B4-BE49-F238E27FC236}">
                  <a16:creationId xmlns:a16="http://schemas.microsoft.com/office/drawing/2014/main" id="{CAEAB50B-1E09-C545-94DC-06198B3AB45F}"/>
                </a:ext>
              </a:extLst>
            </p:cNvPr>
            <p:cNvSpPr/>
            <p:nvPr/>
          </p:nvSpPr>
          <p:spPr>
            <a:xfrm>
              <a:off x="5523412" y="1591725"/>
              <a:ext cx="105986" cy="13248"/>
            </a:xfrm>
            <a:custGeom>
              <a:avLst/>
              <a:gdLst>
                <a:gd name="connsiteX0" fmla="*/ 0 w 105985"/>
                <a:gd name="connsiteY0" fmla="*/ 0 h 0"/>
                <a:gd name="connsiteX1" fmla="*/ 115922 w 105985"/>
                <a:gd name="connsiteY1" fmla="*/ 0 h 0"/>
              </a:gdLst>
              <a:ahLst/>
              <a:cxnLst>
                <a:cxn ang="0">
                  <a:pos x="connsiteX0" y="connsiteY0"/>
                </a:cxn>
                <a:cxn ang="0">
                  <a:pos x="connsiteX1" y="connsiteY1"/>
                </a:cxn>
              </a:cxnLst>
              <a:rect l="l" t="t" r="r" b="b"/>
              <a:pathLst>
                <a:path w="105985">
                  <a:moveTo>
                    <a:pt x="0" y="0"/>
                  </a:moveTo>
                  <a:lnTo>
                    <a:pt x="115922" y="0"/>
                  </a:lnTo>
                </a:path>
              </a:pathLst>
            </a:custGeom>
            <a:ln w="12700" cap="flat">
              <a:solidFill>
                <a:schemeClr val="bg1"/>
              </a:solidFill>
              <a:prstDash val="solid"/>
              <a:round/>
            </a:ln>
          </p:spPr>
          <p:txBody>
            <a:bodyPr rtlCol="0" anchor="ctr"/>
            <a:lstStyle/>
            <a:p>
              <a:endParaRPr lang="en-GB"/>
            </a:p>
          </p:txBody>
        </p:sp>
        <p:sp>
          <p:nvSpPr>
            <p:cNvPr id="75" name="Freeform: Shape 83">
              <a:extLst>
                <a:ext uri="{FF2B5EF4-FFF2-40B4-BE49-F238E27FC236}">
                  <a16:creationId xmlns:a16="http://schemas.microsoft.com/office/drawing/2014/main" id="{F102EAA0-230E-3641-B559-FBD5B5158956}"/>
                </a:ext>
              </a:extLst>
            </p:cNvPr>
            <p:cNvSpPr/>
            <p:nvPr/>
          </p:nvSpPr>
          <p:spPr>
            <a:xfrm>
              <a:off x="5581439" y="1533697"/>
              <a:ext cx="13248" cy="105986"/>
            </a:xfrm>
            <a:custGeom>
              <a:avLst/>
              <a:gdLst>
                <a:gd name="connsiteX0" fmla="*/ 0 w 0"/>
                <a:gd name="connsiteY0" fmla="*/ 115922 h 105985"/>
                <a:gd name="connsiteX1" fmla="*/ 0 w 0"/>
                <a:gd name="connsiteY1" fmla="*/ 0 h 105985"/>
              </a:gdLst>
              <a:ahLst/>
              <a:cxnLst>
                <a:cxn ang="0">
                  <a:pos x="connsiteX0" y="connsiteY0"/>
                </a:cxn>
                <a:cxn ang="0">
                  <a:pos x="connsiteX1" y="connsiteY1"/>
                </a:cxn>
              </a:cxnLst>
              <a:rect l="l" t="t" r="r" b="b"/>
              <a:pathLst>
                <a:path h="105985">
                  <a:moveTo>
                    <a:pt x="0" y="115922"/>
                  </a:moveTo>
                  <a:lnTo>
                    <a:pt x="0" y="0"/>
                  </a:lnTo>
                </a:path>
              </a:pathLst>
            </a:custGeom>
            <a:ln w="12700" cap="flat">
              <a:solidFill>
                <a:schemeClr val="bg1"/>
              </a:solidFill>
              <a:prstDash val="solid"/>
              <a:round/>
            </a:ln>
          </p:spPr>
          <p:txBody>
            <a:bodyPr rtlCol="0" anchor="ctr"/>
            <a:lstStyle/>
            <a:p>
              <a:endParaRPr lang="en-GB"/>
            </a:p>
          </p:txBody>
        </p:sp>
      </p:grpSp>
      <p:grpSp>
        <p:nvGrpSpPr>
          <p:cNvPr id="88" name="Group 87">
            <a:extLst>
              <a:ext uri="{FF2B5EF4-FFF2-40B4-BE49-F238E27FC236}">
                <a16:creationId xmlns:a16="http://schemas.microsoft.com/office/drawing/2014/main" id="{E79E3A13-9D61-9C4D-8BCF-1C7BEB102981}"/>
              </a:ext>
            </a:extLst>
          </p:cNvPr>
          <p:cNvGrpSpPr/>
          <p:nvPr/>
        </p:nvGrpSpPr>
        <p:grpSpPr>
          <a:xfrm>
            <a:off x="5548871" y="4937674"/>
            <a:ext cx="467052" cy="445686"/>
            <a:chOff x="9663093" y="3799709"/>
            <a:chExt cx="467052" cy="445686"/>
          </a:xfrm>
        </p:grpSpPr>
        <p:sp>
          <p:nvSpPr>
            <p:cNvPr id="89" name="Freeform: Shape 485">
              <a:extLst>
                <a:ext uri="{FF2B5EF4-FFF2-40B4-BE49-F238E27FC236}">
                  <a16:creationId xmlns:a16="http://schemas.microsoft.com/office/drawing/2014/main" id="{BD051CA8-69A2-E743-8B08-B9579A298162}"/>
                </a:ext>
              </a:extLst>
            </p:cNvPr>
            <p:cNvSpPr/>
            <p:nvPr/>
          </p:nvSpPr>
          <p:spPr>
            <a:xfrm>
              <a:off x="9663093" y="3851560"/>
              <a:ext cx="91196" cy="91196"/>
            </a:xfrm>
            <a:custGeom>
              <a:avLst/>
              <a:gdLst>
                <a:gd name="connsiteX0" fmla="*/ 103702 w 91195"/>
                <a:gd name="connsiteY0" fmla="*/ 51851 h 91195"/>
                <a:gd name="connsiteX1" fmla="*/ 51851 w 91195"/>
                <a:gd name="connsiteY1" fmla="*/ 103702 h 91195"/>
                <a:gd name="connsiteX2" fmla="*/ 0 w 91195"/>
                <a:gd name="connsiteY2" fmla="*/ 51851 h 91195"/>
                <a:gd name="connsiteX3" fmla="*/ 51851 w 91195"/>
                <a:gd name="connsiteY3" fmla="*/ 0 h 91195"/>
                <a:gd name="connsiteX4" fmla="*/ 103702 w 91195"/>
                <a:gd name="connsiteY4" fmla="*/ 51851 h 9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5" h="91195">
                  <a:moveTo>
                    <a:pt x="103702" y="51851"/>
                  </a:moveTo>
                  <a:cubicBezTo>
                    <a:pt x="103702" y="80488"/>
                    <a:pt x="80488" y="103702"/>
                    <a:pt x="51851" y="103702"/>
                  </a:cubicBezTo>
                  <a:cubicBezTo>
                    <a:pt x="23215" y="103702"/>
                    <a:pt x="0" y="80488"/>
                    <a:pt x="0" y="51851"/>
                  </a:cubicBezTo>
                  <a:cubicBezTo>
                    <a:pt x="0" y="23215"/>
                    <a:pt x="23214" y="0"/>
                    <a:pt x="51851" y="0"/>
                  </a:cubicBezTo>
                  <a:cubicBezTo>
                    <a:pt x="80488" y="0"/>
                    <a:pt x="103702" y="23215"/>
                    <a:pt x="103702" y="51851"/>
                  </a:cubicBezTo>
                  <a:close/>
                </a:path>
              </a:pathLst>
            </a:custGeom>
            <a:noFill/>
            <a:ln w="12700" cap="rnd">
              <a:solidFill>
                <a:schemeClr val="bg1"/>
              </a:solidFill>
              <a:prstDash val="solid"/>
              <a:round/>
            </a:ln>
          </p:spPr>
          <p:txBody>
            <a:bodyPr rtlCol="0" anchor="ctr"/>
            <a:lstStyle/>
            <a:p>
              <a:endParaRPr lang="en-GB"/>
            </a:p>
          </p:txBody>
        </p:sp>
        <p:sp>
          <p:nvSpPr>
            <p:cNvPr id="90" name="Freeform: Shape 486">
              <a:extLst>
                <a:ext uri="{FF2B5EF4-FFF2-40B4-BE49-F238E27FC236}">
                  <a16:creationId xmlns:a16="http://schemas.microsoft.com/office/drawing/2014/main" id="{8BB49261-8586-204D-AEEC-ADF71F67B56A}"/>
                </a:ext>
              </a:extLst>
            </p:cNvPr>
            <p:cNvSpPr/>
            <p:nvPr/>
          </p:nvSpPr>
          <p:spPr>
            <a:xfrm>
              <a:off x="9926648" y="3799709"/>
              <a:ext cx="91196" cy="91196"/>
            </a:xfrm>
            <a:custGeom>
              <a:avLst/>
              <a:gdLst>
                <a:gd name="connsiteX0" fmla="*/ 103702 w 91195"/>
                <a:gd name="connsiteY0" fmla="*/ 51851 h 91195"/>
                <a:gd name="connsiteX1" fmla="*/ 51851 w 91195"/>
                <a:gd name="connsiteY1" fmla="*/ 103702 h 91195"/>
                <a:gd name="connsiteX2" fmla="*/ 0 w 91195"/>
                <a:gd name="connsiteY2" fmla="*/ 51851 h 91195"/>
                <a:gd name="connsiteX3" fmla="*/ 51851 w 91195"/>
                <a:gd name="connsiteY3" fmla="*/ 0 h 91195"/>
                <a:gd name="connsiteX4" fmla="*/ 103702 w 91195"/>
                <a:gd name="connsiteY4" fmla="*/ 51851 h 9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5" h="91195">
                  <a:moveTo>
                    <a:pt x="103702" y="51851"/>
                  </a:moveTo>
                  <a:cubicBezTo>
                    <a:pt x="103702" y="80488"/>
                    <a:pt x="80488" y="103702"/>
                    <a:pt x="51851" y="103702"/>
                  </a:cubicBezTo>
                  <a:cubicBezTo>
                    <a:pt x="23215" y="103702"/>
                    <a:pt x="0" y="80488"/>
                    <a:pt x="0" y="51851"/>
                  </a:cubicBezTo>
                  <a:cubicBezTo>
                    <a:pt x="0" y="23215"/>
                    <a:pt x="23215" y="0"/>
                    <a:pt x="51851" y="0"/>
                  </a:cubicBezTo>
                  <a:cubicBezTo>
                    <a:pt x="80488" y="0"/>
                    <a:pt x="103702" y="23214"/>
                    <a:pt x="103702" y="51851"/>
                  </a:cubicBezTo>
                  <a:close/>
                </a:path>
              </a:pathLst>
            </a:custGeom>
            <a:noFill/>
            <a:ln w="12700" cap="rnd">
              <a:solidFill>
                <a:schemeClr val="bg1"/>
              </a:solidFill>
              <a:prstDash val="solid"/>
              <a:round/>
            </a:ln>
          </p:spPr>
          <p:txBody>
            <a:bodyPr rtlCol="0" anchor="ctr"/>
            <a:lstStyle/>
            <a:p>
              <a:endParaRPr lang="en-GB"/>
            </a:p>
          </p:txBody>
        </p:sp>
        <p:sp>
          <p:nvSpPr>
            <p:cNvPr id="91" name="Freeform: Shape 487">
              <a:extLst>
                <a:ext uri="{FF2B5EF4-FFF2-40B4-BE49-F238E27FC236}">
                  <a16:creationId xmlns:a16="http://schemas.microsoft.com/office/drawing/2014/main" id="{FBFED61D-F5FA-4C4D-A968-66C04C2C2676}"/>
                </a:ext>
              </a:extLst>
            </p:cNvPr>
            <p:cNvSpPr/>
            <p:nvPr/>
          </p:nvSpPr>
          <p:spPr>
            <a:xfrm>
              <a:off x="9663093" y="4102348"/>
              <a:ext cx="91196" cy="91196"/>
            </a:xfrm>
            <a:custGeom>
              <a:avLst/>
              <a:gdLst>
                <a:gd name="connsiteX0" fmla="*/ 103702 w 91195"/>
                <a:gd name="connsiteY0" fmla="*/ 51851 h 91195"/>
                <a:gd name="connsiteX1" fmla="*/ 51851 w 91195"/>
                <a:gd name="connsiteY1" fmla="*/ 103702 h 91195"/>
                <a:gd name="connsiteX2" fmla="*/ 0 w 91195"/>
                <a:gd name="connsiteY2" fmla="*/ 51851 h 91195"/>
                <a:gd name="connsiteX3" fmla="*/ 51851 w 91195"/>
                <a:gd name="connsiteY3" fmla="*/ 0 h 91195"/>
                <a:gd name="connsiteX4" fmla="*/ 103702 w 91195"/>
                <a:gd name="connsiteY4" fmla="*/ 51851 h 9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5" h="91195">
                  <a:moveTo>
                    <a:pt x="103702" y="51851"/>
                  </a:moveTo>
                  <a:cubicBezTo>
                    <a:pt x="103702" y="80488"/>
                    <a:pt x="80488" y="103702"/>
                    <a:pt x="51851" y="103702"/>
                  </a:cubicBezTo>
                  <a:cubicBezTo>
                    <a:pt x="23215" y="103702"/>
                    <a:pt x="0" y="80488"/>
                    <a:pt x="0" y="51851"/>
                  </a:cubicBezTo>
                  <a:cubicBezTo>
                    <a:pt x="0" y="23215"/>
                    <a:pt x="23214" y="0"/>
                    <a:pt x="51851" y="0"/>
                  </a:cubicBezTo>
                  <a:cubicBezTo>
                    <a:pt x="80488" y="0"/>
                    <a:pt x="103702" y="23215"/>
                    <a:pt x="103702" y="51851"/>
                  </a:cubicBezTo>
                  <a:close/>
                </a:path>
              </a:pathLst>
            </a:custGeom>
            <a:noFill/>
            <a:ln w="12700" cap="rnd">
              <a:solidFill>
                <a:schemeClr val="bg1"/>
              </a:solidFill>
              <a:prstDash val="solid"/>
              <a:round/>
            </a:ln>
          </p:spPr>
          <p:txBody>
            <a:bodyPr rtlCol="0" anchor="ctr"/>
            <a:lstStyle/>
            <a:p>
              <a:endParaRPr lang="en-GB"/>
            </a:p>
          </p:txBody>
        </p:sp>
        <p:sp>
          <p:nvSpPr>
            <p:cNvPr id="92" name="Freeform: Shape 488">
              <a:extLst>
                <a:ext uri="{FF2B5EF4-FFF2-40B4-BE49-F238E27FC236}">
                  <a16:creationId xmlns:a16="http://schemas.microsoft.com/office/drawing/2014/main" id="{1E937E42-78CA-9D4C-8C17-0C892B916FCB}"/>
                </a:ext>
              </a:extLst>
            </p:cNvPr>
            <p:cNvSpPr/>
            <p:nvPr/>
          </p:nvSpPr>
          <p:spPr>
            <a:xfrm>
              <a:off x="9926648" y="4154199"/>
              <a:ext cx="91196" cy="91196"/>
            </a:xfrm>
            <a:custGeom>
              <a:avLst/>
              <a:gdLst>
                <a:gd name="connsiteX0" fmla="*/ 103702 w 91195"/>
                <a:gd name="connsiteY0" fmla="*/ 51851 h 91195"/>
                <a:gd name="connsiteX1" fmla="*/ 51851 w 91195"/>
                <a:gd name="connsiteY1" fmla="*/ 103702 h 91195"/>
                <a:gd name="connsiteX2" fmla="*/ 0 w 91195"/>
                <a:gd name="connsiteY2" fmla="*/ 51851 h 91195"/>
                <a:gd name="connsiteX3" fmla="*/ 51851 w 91195"/>
                <a:gd name="connsiteY3" fmla="*/ 0 h 91195"/>
                <a:gd name="connsiteX4" fmla="*/ 103702 w 91195"/>
                <a:gd name="connsiteY4" fmla="*/ 51851 h 9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5" h="91195">
                  <a:moveTo>
                    <a:pt x="103702" y="51851"/>
                  </a:moveTo>
                  <a:cubicBezTo>
                    <a:pt x="103702" y="80488"/>
                    <a:pt x="80488" y="103702"/>
                    <a:pt x="51851" y="103702"/>
                  </a:cubicBezTo>
                  <a:cubicBezTo>
                    <a:pt x="23215" y="103702"/>
                    <a:pt x="0" y="80488"/>
                    <a:pt x="0" y="51851"/>
                  </a:cubicBezTo>
                  <a:cubicBezTo>
                    <a:pt x="0" y="23215"/>
                    <a:pt x="23215" y="0"/>
                    <a:pt x="51851" y="0"/>
                  </a:cubicBezTo>
                  <a:cubicBezTo>
                    <a:pt x="80488" y="0"/>
                    <a:pt x="103702" y="23214"/>
                    <a:pt x="103702" y="51851"/>
                  </a:cubicBezTo>
                  <a:close/>
                </a:path>
              </a:pathLst>
            </a:custGeom>
            <a:noFill/>
            <a:ln w="12700" cap="rnd">
              <a:solidFill>
                <a:schemeClr val="bg1"/>
              </a:solidFill>
              <a:prstDash val="solid"/>
              <a:round/>
            </a:ln>
          </p:spPr>
          <p:txBody>
            <a:bodyPr rtlCol="0" anchor="ctr"/>
            <a:lstStyle/>
            <a:p>
              <a:endParaRPr lang="en-GB"/>
            </a:p>
          </p:txBody>
        </p:sp>
        <p:sp>
          <p:nvSpPr>
            <p:cNvPr id="93" name="Freeform: Shape 489">
              <a:extLst>
                <a:ext uri="{FF2B5EF4-FFF2-40B4-BE49-F238E27FC236}">
                  <a16:creationId xmlns:a16="http://schemas.microsoft.com/office/drawing/2014/main" id="{28C6DF17-6FB9-E741-96DF-534F68A61E14}"/>
                </a:ext>
              </a:extLst>
            </p:cNvPr>
            <p:cNvSpPr/>
            <p:nvPr/>
          </p:nvSpPr>
          <p:spPr>
            <a:xfrm>
              <a:off x="10038949" y="3976889"/>
              <a:ext cx="91196" cy="91196"/>
            </a:xfrm>
            <a:custGeom>
              <a:avLst/>
              <a:gdLst>
                <a:gd name="connsiteX0" fmla="*/ 103702 w 91195"/>
                <a:gd name="connsiteY0" fmla="*/ 51851 h 91195"/>
                <a:gd name="connsiteX1" fmla="*/ 51851 w 91195"/>
                <a:gd name="connsiteY1" fmla="*/ 103702 h 91195"/>
                <a:gd name="connsiteX2" fmla="*/ 0 w 91195"/>
                <a:gd name="connsiteY2" fmla="*/ 51851 h 91195"/>
                <a:gd name="connsiteX3" fmla="*/ 51851 w 91195"/>
                <a:gd name="connsiteY3" fmla="*/ 0 h 91195"/>
                <a:gd name="connsiteX4" fmla="*/ 103702 w 91195"/>
                <a:gd name="connsiteY4" fmla="*/ 51851 h 9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95" h="91195">
                  <a:moveTo>
                    <a:pt x="103702" y="51851"/>
                  </a:moveTo>
                  <a:cubicBezTo>
                    <a:pt x="103702" y="80488"/>
                    <a:pt x="80488" y="103702"/>
                    <a:pt x="51851" y="103702"/>
                  </a:cubicBezTo>
                  <a:cubicBezTo>
                    <a:pt x="23215" y="103702"/>
                    <a:pt x="0" y="80488"/>
                    <a:pt x="0" y="51851"/>
                  </a:cubicBezTo>
                  <a:cubicBezTo>
                    <a:pt x="0" y="23215"/>
                    <a:pt x="23215" y="0"/>
                    <a:pt x="51851" y="0"/>
                  </a:cubicBezTo>
                  <a:cubicBezTo>
                    <a:pt x="80488" y="0"/>
                    <a:pt x="103702" y="23214"/>
                    <a:pt x="103702" y="51851"/>
                  </a:cubicBezTo>
                  <a:close/>
                </a:path>
              </a:pathLst>
            </a:custGeom>
            <a:noFill/>
            <a:ln w="12700" cap="rnd">
              <a:solidFill>
                <a:schemeClr val="bg1"/>
              </a:solidFill>
              <a:prstDash val="solid"/>
              <a:round/>
            </a:ln>
          </p:spPr>
          <p:txBody>
            <a:bodyPr rtlCol="0" anchor="ctr"/>
            <a:lstStyle/>
            <a:p>
              <a:endParaRPr lang="en-GB"/>
            </a:p>
          </p:txBody>
        </p:sp>
        <p:sp>
          <p:nvSpPr>
            <p:cNvPr id="94" name="Freeform: Shape 490">
              <a:extLst>
                <a:ext uri="{FF2B5EF4-FFF2-40B4-BE49-F238E27FC236}">
                  <a16:creationId xmlns:a16="http://schemas.microsoft.com/office/drawing/2014/main" id="{9F4F7B24-BEC8-004A-BDE5-408118020B66}"/>
                </a:ext>
              </a:extLst>
            </p:cNvPr>
            <p:cNvSpPr/>
            <p:nvPr/>
          </p:nvSpPr>
          <p:spPr>
            <a:xfrm>
              <a:off x="9766795" y="3851560"/>
              <a:ext cx="156335" cy="39084"/>
            </a:xfrm>
            <a:custGeom>
              <a:avLst/>
              <a:gdLst>
                <a:gd name="connsiteX0" fmla="*/ 0 w 156335"/>
                <a:gd name="connsiteY0" fmla="*/ 51851 h 39083"/>
                <a:gd name="connsiteX1" fmla="*/ 159853 w 156335"/>
                <a:gd name="connsiteY1" fmla="*/ 0 h 39083"/>
              </a:gdLst>
              <a:ahLst/>
              <a:cxnLst>
                <a:cxn ang="0">
                  <a:pos x="connsiteX0" y="connsiteY0"/>
                </a:cxn>
                <a:cxn ang="0">
                  <a:pos x="connsiteX1" y="connsiteY1"/>
                </a:cxn>
              </a:cxnLst>
              <a:rect l="l" t="t" r="r" b="b"/>
              <a:pathLst>
                <a:path w="156335" h="39083">
                  <a:moveTo>
                    <a:pt x="0" y="51851"/>
                  </a:moveTo>
                  <a:lnTo>
                    <a:pt x="159853" y="0"/>
                  </a:lnTo>
                </a:path>
              </a:pathLst>
            </a:custGeom>
            <a:ln w="12700" cap="rnd">
              <a:solidFill>
                <a:schemeClr val="bg1"/>
              </a:solidFill>
              <a:prstDash val="solid"/>
              <a:round/>
            </a:ln>
          </p:spPr>
          <p:txBody>
            <a:bodyPr rtlCol="0" anchor="ctr"/>
            <a:lstStyle/>
            <a:p>
              <a:endParaRPr lang="en-GB"/>
            </a:p>
          </p:txBody>
        </p:sp>
        <p:sp>
          <p:nvSpPr>
            <p:cNvPr id="95" name="Freeform: Shape 491">
              <a:extLst>
                <a:ext uri="{FF2B5EF4-FFF2-40B4-BE49-F238E27FC236}">
                  <a16:creationId xmlns:a16="http://schemas.microsoft.com/office/drawing/2014/main" id="{AFF1D186-B670-1045-B8BB-9516A8D708E0}"/>
                </a:ext>
              </a:extLst>
            </p:cNvPr>
            <p:cNvSpPr/>
            <p:nvPr/>
          </p:nvSpPr>
          <p:spPr>
            <a:xfrm>
              <a:off x="9714944" y="3955263"/>
              <a:ext cx="13028" cy="143307"/>
            </a:xfrm>
            <a:custGeom>
              <a:avLst/>
              <a:gdLst>
                <a:gd name="connsiteX0" fmla="*/ 0 w 0"/>
                <a:gd name="connsiteY0" fmla="*/ 0 h 143307"/>
                <a:gd name="connsiteX1" fmla="*/ 0 w 0"/>
                <a:gd name="connsiteY1" fmla="*/ 146955 h 143307"/>
              </a:gdLst>
              <a:ahLst/>
              <a:cxnLst>
                <a:cxn ang="0">
                  <a:pos x="connsiteX0" y="connsiteY0"/>
                </a:cxn>
                <a:cxn ang="0">
                  <a:pos x="connsiteX1" y="connsiteY1"/>
                </a:cxn>
              </a:cxnLst>
              <a:rect l="l" t="t" r="r" b="b"/>
              <a:pathLst>
                <a:path h="143307">
                  <a:moveTo>
                    <a:pt x="0" y="0"/>
                  </a:moveTo>
                  <a:lnTo>
                    <a:pt x="0" y="146955"/>
                  </a:lnTo>
                </a:path>
              </a:pathLst>
            </a:custGeom>
            <a:ln w="12700" cap="rnd">
              <a:solidFill>
                <a:schemeClr val="bg1"/>
              </a:solidFill>
              <a:prstDash val="solid"/>
              <a:round/>
            </a:ln>
          </p:spPr>
          <p:txBody>
            <a:bodyPr rtlCol="0" anchor="ctr"/>
            <a:lstStyle/>
            <a:p>
              <a:endParaRPr lang="en-GB"/>
            </a:p>
          </p:txBody>
        </p:sp>
        <p:sp>
          <p:nvSpPr>
            <p:cNvPr id="96" name="Freeform: Shape 492">
              <a:extLst>
                <a:ext uri="{FF2B5EF4-FFF2-40B4-BE49-F238E27FC236}">
                  <a16:creationId xmlns:a16="http://schemas.microsoft.com/office/drawing/2014/main" id="{87B5C2B2-A419-0640-A661-7F5D4D9213E7}"/>
                </a:ext>
              </a:extLst>
            </p:cNvPr>
            <p:cNvSpPr/>
            <p:nvPr/>
          </p:nvSpPr>
          <p:spPr>
            <a:xfrm>
              <a:off x="9766795" y="4154199"/>
              <a:ext cx="156335" cy="39084"/>
            </a:xfrm>
            <a:custGeom>
              <a:avLst/>
              <a:gdLst>
                <a:gd name="connsiteX0" fmla="*/ 0 w 156335"/>
                <a:gd name="connsiteY0" fmla="*/ 0 h 39083"/>
                <a:gd name="connsiteX1" fmla="*/ 159853 w 156335"/>
                <a:gd name="connsiteY1" fmla="*/ 51851 h 39083"/>
              </a:gdLst>
              <a:ahLst/>
              <a:cxnLst>
                <a:cxn ang="0">
                  <a:pos x="connsiteX0" y="connsiteY0"/>
                </a:cxn>
                <a:cxn ang="0">
                  <a:pos x="connsiteX1" y="connsiteY1"/>
                </a:cxn>
              </a:cxnLst>
              <a:rect l="l" t="t" r="r" b="b"/>
              <a:pathLst>
                <a:path w="156335" h="39083">
                  <a:moveTo>
                    <a:pt x="0" y="0"/>
                  </a:moveTo>
                  <a:lnTo>
                    <a:pt x="159853" y="51851"/>
                  </a:lnTo>
                </a:path>
              </a:pathLst>
            </a:custGeom>
            <a:ln w="12700" cap="rnd">
              <a:solidFill>
                <a:schemeClr val="bg1"/>
              </a:solidFill>
              <a:prstDash val="solid"/>
              <a:round/>
            </a:ln>
          </p:spPr>
          <p:txBody>
            <a:bodyPr rtlCol="0" anchor="ctr"/>
            <a:lstStyle/>
            <a:p>
              <a:endParaRPr lang="en-GB"/>
            </a:p>
          </p:txBody>
        </p:sp>
        <p:sp>
          <p:nvSpPr>
            <p:cNvPr id="97" name="Freeform: Shape 493">
              <a:extLst>
                <a:ext uri="{FF2B5EF4-FFF2-40B4-BE49-F238E27FC236}">
                  <a16:creationId xmlns:a16="http://schemas.microsoft.com/office/drawing/2014/main" id="{9FB6C5B7-7EC2-4646-B439-A4C7DA04D26C}"/>
                </a:ext>
              </a:extLst>
            </p:cNvPr>
            <p:cNvSpPr/>
            <p:nvPr/>
          </p:nvSpPr>
          <p:spPr>
            <a:xfrm>
              <a:off x="9978499" y="3903412"/>
              <a:ext cx="13028" cy="247531"/>
            </a:xfrm>
            <a:custGeom>
              <a:avLst/>
              <a:gdLst>
                <a:gd name="connsiteX0" fmla="*/ 0 w 0"/>
                <a:gd name="connsiteY0" fmla="*/ 0 h 247530"/>
                <a:gd name="connsiteX1" fmla="*/ 0 w 0"/>
                <a:gd name="connsiteY1" fmla="*/ 250788 h 247530"/>
              </a:gdLst>
              <a:ahLst/>
              <a:cxnLst>
                <a:cxn ang="0">
                  <a:pos x="connsiteX0" y="connsiteY0"/>
                </a:cxn>
                <a:cxn ang="0">
                  <a:pos x="connsiteX1" y="connsiteY1"/>
                </a:cxn>
              </a:cxnLst>
              <a:rect l="l" t="t" r="r" b="b"/>
              <a:pathLst>
                <a:path h="247530">
                  <a:moveTo>
                    <a:pt x="0" y="0"/>
                  </a:moveTo>
                  <a:lnTo>
                    <a:pt x="0" y="250788"/>
                  </a:lnTo>
                </a:path>
              </a:pathLst>
            </a:custGeom>
            <a:ln w="12700" cap="rnd">
              <a:solidFill>
                <a:schemeClr val="bg1"/>
              </a:solidFill>
              <a:prstDash val="solid"/>
              <a:round/>
            </a:ln>
          </p:spPr>
          <p:txBody>
            <a:bodyPr rtlCol="0" anchor="ctr"/>
            <a:lstStyle/>
            <a:p>
              <a:endParaRPr lang="en-GB"/>
            </a:p>
          </p:txBody>
        </p:sp>
        <p:sp>
          <p:nvSpPr>
            <p:cNvPr id="98" name="Freeform: Shape 494">
              <a:extLst>
                <a:ext uri="{FF2B5EF4-FFF2-40B4-BE49-F238E27FC236}">
                  <a16:creationId xmlns:a16="http://schemas.microsoft.com/office/drawing/2014/main" id="{96C66A89-C2D7-434C-93A8-13639B01B86F}"/>
                </a:ext>
              </a:extLst>
            </p:cNvPr>
            <p:cNvSpPr/>
            <p:nvPr/>
          </p:nvSpPr>
          <p:spPr>
            <a:xfrm>
              <a:off x="10030350" y="4080592"/>
              <a:ext cx="52112" cy="117251"/>
            </a:xfrm>
            <a:custGeom>
              <a:avLst/>
              <a:gdLst>
                <a:gd name="connsiteX0" fmla="*/ 60450 w 52111"/>
                <a:gd name="connsiteY0" fmla="*/ 0 h 117251"/>
                <a:gd name="connsiteX1" fmla="*/ 0 w 52111"/>
                <a:gd name="connsiteY1" fmla="*/ 125459 h 117251"/>
              </a:gdLst>
              <a:ahLst/>
              <a:cxnLst>
                <a:cxn ang="0">
                  <a:pos x="connsiteX0" y="connsiteY0"/>
                </a:cxn>
                <a:cxn ang="0">
                  <a:pos x="connsiteX1" y="connsiteY1"/>
                </a:cxn>
              </a:cxnLst>
              <a:rect l="l" t="t" r="r" b="b"/>
              <a:pathLst>
                <a:path w="52111" h="117251">
                  <a:moveTo>
                    <a:pt x="60450" y="0"/>
                  </a:moveTo>
                  <a:lnTo>
                    <a:pt x="0" y="125459"/>
                  </a:lnTo>
                </a:path>
              </a:pathLst>
            </a:custGeom>
            <a:ln w="12700" cap="rnd">
              <a:solidFill>
                <a:schemeClr val="bg1"/>
              </a:solidFill>
              <a:prstDash val="solid"/>
              <a:round/>
            </a:ln>
          </p:spPr>
          <p:txBody>
            <a:bodyPr rtlCol="0" anchor="ctr"/>
            <a:lstStyle/>
            <a:p>
              <a:endParaRPr lang="en-GB"/>
            </a:p>
          </p:txBody>
        </p:sp>
        <p:sp>
          <p:nvSpPr>
            <p:cNvPr id="99" name="Freeform: Shape 495">
              <a:extLst>
                <a:ext uri="{FF2B5EF4-FFF2-40B4-BE49-F238E27FC236}">
                  <a16:creationId xmlns:a16="http://schemas.microsoft.com/office/drawing/2014/main" id="{4E0C1664-3C5C-C844-8275-2AE6418E5196}"/>
                </a:ext>
              </a:extLst>
            </p:cNvPr>
            <p:cNvSpPr/>
            <p:nvPr/>
          </p:nvSpPr>
          <p:spPr>
            <a:xfrm>
              <a:off x="10030350" y="3851560"/>
              <a:ext cx="52112" cy="117251"/>
            </a:xfrm>
            <a:custGeom>
              <a:avLst/>
              <a:gdLst>
                <a:gd name="connsiteX0" fmla="*/ 60450 w 52111"/>
                <a:gd name="connsiteY0" fmla="*/ 125329 h 117251"/>
                <a:gd name="connsiteX1" fmla="*/ 0 w 52111"/>
                <a:gd name="connsiteY1" fmla="*/ 0 h 117251"/>
              </a:gdLst>
              <a:ahLst/>
              <a:cxnLst>
                <a:cxn ang="0">
                  <a:pos x="connsiteX0" y="connsiteY0"/>
                </a:cxn>
                <a:cxn ang="0">
                  <a:pos x="connsiteX1" y="connsiteY1"/>
                </a:cxn>
              </a:cxnLst>
              <a:rect l="l" t="t" r="r" b="b"/>
              <a:pathLst>
                <a:path w="52111" h="117251">
                  <a:moveTo>
                    <a:pt x="60450" y="125329"/>
                  </a:moveTo>
                  <a:lnTo>
                    <a:pt x="0" y="0"/>
                  </a:lnTo>
                </a:path>
              </a:pathLst>
            </a:custGeom>
            <a:ln w="12700" cap="rnd">
              <a:solidFill>
                <a:schemeClr val="bg1"/>
              </a:solidFill>
              <a:prstDash val="solid"/>
              <a:round/>
            </a:ln>
          </p:spPr>
          <p:txBody>
            <a:bodyPr rtlCol="0" anchor="ctr"/>
            <a:lstStyle/>
            <a:p>
              <a:endParaRPr lang="en-GB"/>
            </a:p>
          </p:txBody>
        </p:sp>
        <p:sp>
          <p:nvSpPr>
            <p:cNvPr id="100" name="Freeform: Shape 496">
              <a:extLst>
                <a:ext uri="{FF2B5EF4-FFF2-40B4-BE49-F238E27FC236}">
                  <a16:creationId xmlns:a16="http://schemas.microsoft.com/office/drawing/2014/main" id="{4E2E3281-B2A7-BB4F-958F-21963A4B1EDA}"/>
                </a:ext>
              </a:extLst>
            </p:cNvPr>
            <p:cNvSpPr/>
            <p:nvPr/>
          </p:nvSpPr>
          <p:spPr>
            <a:xfrm>
              <a:off x="9754028" y="3937414"/>
              <a:ext cx="182391" cy="221475"/>
            </a:xfrm>
            <a:custGeom>
              <a:avLst/>
              <a:gdLst>
                <a:gd name="connsiteX0" fmla="*/ 0 w 182391"/>
                <a:gd name="connsiteY0" fmla="*/ 0 h 221474"/>
                <a:gd name="connsiteX1" fmla="*/ 188254 w 182391"/>
                <a:gd name="connsiteY1" fmla="*/ 231506 h 221474"/>
              </a:gdLst>
              <a:ahLst/>
              <a:cxnLst>
                <a:cxn ang="0">
                  <a:pos x="connsiteX0" y="connsiteY0"/>
                </a:cxn>
                <a:cxn ang="0">
                  <a:pos x="connsiteX1" y="connsiteY1"/>
                </a:cxn>
              </a:cxnLst>
              <a:rect l="l" t="t" r="r" b="b"/>
              <a:pathLst>
                <a:path w="182391" h="221474">
                  <a:moveTo>
                    <a:pt x="0" y="0"/>
                  </a:moveTo>
                  <a:lnTo>
                    <a:pt x="188254" y="231506"/>
                  </a:lnTo>
                </a:path>
              </a:pathLst>
            </a:custGeom>
            <a:ln w="12700" cap="rnd">
              <a:solidFill>
                <a:schemeClr val="bg1"/>
              </a:solidFill>
              <a:prstDash val="solid"/>
              <a:round/>
            </a:ln>
          </p:spPr>
          <p:txBody>
            <a:bodyPr rtlCol="0" anchor="ctr"/>
            <a:lstStyle/>
            <a:p>
              <a:endParaRPr lang="en-GB"/>
            </a:p>
          </p:txBody>
        </p:sp>
        <p:sp>
          <p:nvSpPr>
            <p:cNvPr id="101" name="Freeform: Shape 497">
              <a:extLst>
                <a:ext uri="{FF2B5EF4-FFF2-40B4-BE49-F238E27FC236}">
                  <a16:creationId xmlns:a16="http://schemas.microsoft.com/office/drawing/2014/main" id="{F99414EA-5E58-DB4E-BBC7-D62E785CA405}"/>
                </a:ext>
              </a:extLst>
            </p:cNvPr>
            <p:cNvSpPr/>
            <p:nvPr/>
          </p:nvSpPr>
          <p:spPr>
            <a:xfrm>
              <a:off x="9754028" y="3888690"/>
              <a:ext cx="182391" cy="221475"/>
            </a:xfrm>
            <a:custGeom>
              <a:avLst/>
              <a:gdLst>
                <a:gd name="connsiteX0" fmla="*/ 188254 w 182391"/>
                <a:gd name="connsiteY0" fmla="*/ 0 h 221474"/>
                <a:gd name="connsiteX1" fmla="*/ 0 w 182391"/>
                <a:gd name="connsiteY1" fmla="*/ 231376 h 221474"/>
              </a:gdLst>
              <a:ahLst/>
              <a:cxnLst>
                <a:cxn ang="0">
                  <a:pos x="connsiteX0" y="connsiteY0"/>
                </a:cxn>
                <a:cxn ang="0">
                  <a:pos x="connsiteX1" y="connsiteY1"/>
                </a:cxn>
              </a:cxnLst>
              <a:rect l="l" t="t" r="r" b="b"/>
              <a:pathLst>
                <a:path w="182391" h="221474">
                  <a:moveTo>
                    <a:pt x="188254" y="0"/>
                  </a:moveTo>
                  <a:lnTo>
                    <a:pt x="0" y="231376"/>
                  </a:lnTo>
                </a:path>
              </a:pathLst>
            </a:custGeom>
            <a:ln w="12700" cap="rnd">
              <a:solidFill>
                <a:schemeClr val="bg1"/>
              </a:solidFill>
              <a:prstDash val="solid"/>
              <a:round/>
            </a:ln>
          </p:spPr>
          <p:txBody>
            <a:bodyPr rtlCol="0" anchor="ctr"/>
            <a:lstStyle/>
            <a:p>
              <a:endParaRPr lang="en-GB"/>
            </a:p>
          </p:txBody>
        </p:sp>
      </p:grpSp>
    </p:spTree>
    <p:extLst>
      <p:ext uri="{BB962C8B-B14F-4D97-AF65-F5344CB8AC3E}">
        <p14:creationId xmlns:p14="http://schemas.microsoft.com/office/powerpoint/2010/main" val="94058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2C57A66E-D054-473D-8D78-7B7B3F5A07CD}"/>
              </a:ext>
            </a:extLst>
          </p:cNvPr>
          <p:cNvSpPr>
            <a:spLocks noGrp="1"/>
          </p:cNvSpPr>
          <p:nvPr>
            <p:ph type="title"/>
          </p:nvPr>
        </p:nvSpPr>
        <p:spPr>
          <a:xfrm>
            <a:off x="856881" y="365760"/>
            <a:ext cx="6540614" cy="332399"/>
          </a:xfrm>
        </p:spPr>
        <p:txBody>
          <a:bodyPr/>
          <a:lstStyle/>
          <a:p>
            <a:r>
              <a:rPr lang="en-US" b="1" dirty="0">
                <a:solidFill>
                  <a:schemeClr val="accent1"/>
                </a:solidFill>
              </a:rPr>
              <a:t>cybersecurity</a:t>
            </a:r>
            <a:endParaRPr lang="en-GB" b="1" dirty="0">
              <a:solidFill>
                <a:schemeClr val="accent1"/>
              </a:solidFill>
            </a:endParaRPr>
          </a:p>
        </p:txBody>
      </p:sp>
      <p:sp>
        <p:nvSpPr>
          <p:cNvPr id="31" name="Rectangle 30">
            <a:extLst>
              <a:ext uri="{FF2B5EF4-FFF2-40B4-BE49-F238E27FC236}">
                <a16:creationId xmlns:a16="http://schemas.microsoft.com/office/drawing/2014/main" id="{1F84A88D-6E9E-43E1-9638-E1C4E0EE99BC}"/>
              </a:ext>
            </a:extLst>
          </p:cNvPr>
          <p:cNvSpPr/>
          <p:nvPr/>
        </p:nvSpPr>
        <p:spPr>
          <a:xfrm>
            <a:off x="8071652" y="0"/>
            <a:ext cx="4122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2" name="Title 1">
            <a:extLst>
              <a:ext uri="{FF2B5EF4-FFF2-40B4-BE49-F238E27FC236}">
                <a16:creationId xmlns:a16="http://schemas.microsoft.com/office/drawing/2014/main" id="{C706418F-39B5-4A32-820F-27E528B5FE66}"/>
              </a:ext>
            </a:extLst>
          </p:cNvPr>
          <p:cNvSpPr txBox="1">
            <a:spLocks/>
          </p:cNvSpPr>
          <p:nvPr/>
        </p:nvSpPr>
        <p:spPr>
          <a:xfrm>
            <a:off x="8071652" y="365760"/>
            <a:ext cx="4122129" cy="332399"/>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a:lstStyle>
          <a:p>
            <a:pPr algn="ctr"/>
            <a:r>
              <a:rPr lang="en-US" b="1">
                <a:solidFill>
                  <a:schemeClr val="bg1"/>
                </a:solidFill>
              </a:rPr>
              <a:t>How capco can help</a:t>
            </a:r>
            <a:endParaRPr lang="en-GB" b="1">
              <a:solidFill>
                <a:schemeClr val="bg1"/>
              </a:solidFill>
            </a:endParaRPr>
          </a:p>
        </p:txBody>
      </p:sp>
      <p:grpSp>
        <p:nvGrpSpPr>
          <p:cNvPr id="36" name="Group 35">
            <a:extLst>
              <a:ext uri="{FF2B5EF4-FFF2-40B4-BE49-F238E27FC236}">
                <a16:creationId xmlns:a16="http://schemas.microsoft.com/office/drawing/2014/main" id="{F01068A9-35CD-44CB-9B0E-F1FDF57E26F7}"/>
              </a:ext>
            </a:extLst>
          </p:cNvPr>
          <p:cNvGrpSpPr/>
          <p:nvPr/>
        </p:nvGrpSpPr>
        <p:grpSpPr>
          <a:xfrm>
            <a:off x="539496" y="1393395"/>
            <a:ext cx="7131637" cy="1648174"/>
            <a:chOff x="539496" y="1393395"/>
            <a:chExt cx="7131637" cy="1648174"/>
          </a:xfrm>
        </p:grpSpPr>
        <p:grpSp>
          <p:nvGrpSpPr>
            <p:cNvPr id="37" name="Group 36">
              <a:extLst>
                <a:ext uri="{FF2B5EF4-FFF2-40B4-BE49-F238E27FC236}">
                  <a16:creationId xmlns:a16="http://schemas.microsoft.com/office/drawing/2014/main" id="{972A47BC-DC10-4247-A553-D4C7D11C1AAA}"/>
                </a:ext>
              </a:extLst>
            </p:cNvPr>
            <p:cNvGrpSpPr/>
            <p:nvPr/>
          </p:nvGrpSpPr>
          <p:grpSpPr>
            <a:xfrm>
              <a:off x="665678" y="1764296"/>
              <a:ext cx="2227794" cy="1277273"/>
              <a:chOff x="665678" y="1764296"/>
              <a:chExt cx="2227794" cy="1277273"/>
            </a:xfrm>
          </p:grpSpPr>
          <p:pic>
            <p:nvPicPr>
              <p:cNvPr id="48" name="Capco_Icon_Black88.png" descr="Capco_Icon_Black88.png">
                <a:extLst>
                  <a:ext uri="{FF2B5EF4-FFF2-40B4-BE49-F238E27FC236}">
                    <a16:creationId xmlns:a16="http://schemas.microsoft.com/office/drawing/2014/main" id="{4A8A923F-8513-4AD1-A87F-A33CE95ED61A}"/>
                  </a:ext>
                </a:extLst>
              </p:cNvPr>
              <p:cNvPicPr>
                <a:picLocks noChangeAspect="1"/>
              </p:cNvPicPr>
              <p:nvPr/>
            </p:nvPicPr>
            <p:blipFill>
              <a:blip r:embed="rId2"/>
              <a:srcRect/>
              <a:stretch>
                <a:fillRect/>
              </a:stretch>
            </p:blipFill>
            <p:spPr>
              <a:xfrm>
                <a:off x="665678" y="1764296"/>
                <a:ext cx="365760" cy="365760"/>
              </a:xfrm>
              <a:prstGeom prst="rect">
                <a:avLst/>
              </a:prstGeom>
              <a:ln w="12700">
                <a:miter lim="400000"/>
              </a:ln>
            </p:spPr>
          </p:pic>
          <p:sp>
            <p:nvSpPr>
              <p:cNvPr id="49" name="Rectangle 48">
                <a:extLst>
                  <a:ext uri="{FF2B5EF4-FFF2-40B4-BE49-F238E27FC236}">
                    <a16:creationId xmlns:a16="http://schemas.microsoft.com/office/drawing/2014/main" id="{70000425-0863-4048-9BF5-B4F7D00E21E8}"/>
                  </a:ext>
                </a:extLst>
              </p:cNvPr>
              <p:cNvSpPr/>
              <p:nvPr/>
            </p:nvSpPr>
            <p:spPr>
              <a:xfrm>
                <a:off x="973232" y="1764296"/>
                <a:ext cx="1920240" cy="1277273"/>
              </a:xfrm>
              <a:prstGeom prst="rect">
                <a:avLst/>
              </a:prstGeom>
            </p:spPr>
            <p:txBody>
              <a:bodyPr wrap="square">
                <a:spAutoFit/>
              </a:bodyPr>
              <a:lstStyle/>
              <a:p>
                <a:r>
                  <a:rPr lang="en-US" sz="1100" b="1" dirty="0">
                    <a:solidFill>
                      <a:schemeClr val="accent3"/>
                    </a:solidFill>
                  </a:rPr>
                  <a:t>Additional risk exposure </a:t>
                </a:r>
                <a:r>
                  <a:rPr lang="en-US" sz="1100" dirty="0">
                    <a:solidFill>
                      <a:schemeClr val="accent3"/>
                    </a:solidFill>
                  </a:rPr>
                  <a:t>due to increased attack surface of remote work arrangements and higher susceptibility to threat vectors such as ransomware, cyber fraud and phishing.</a:t>
                </a:r>
                <a:endParaRPr lang="en-GB" sz="1100" dirty="0">
                  <a:solidFill>
                    <a:schemeClr val="accent3"/>
                  </a:solidFill>
                </a:endParaRPr>
              </a:p>
            </p:txBody>
          </p:sp>
        </p:grpSp>
        <p:grpSp>
          <p:nvGrpSpPr>
            <p:cNvPr id="38" name="Group 37">
              <a:extLst>
                <a:ext uri="{FF2B5EF4-FFF2-40B4-BE49-F238E27FC236}">
                  <a16:creationId xmlns:a16="http://schemas.microsoft.com/office/drawing/2014/main" id="{1663BFEA-5392-493A-BF17-DE60CFDE6F45}"/>
                </a:ext>
              </a:extLst>
            </p:cNvPr>
            <p:cNvGrpSpPr/>
            <p:nvPr/>
          </p:nvGrpSpPr>
          <p:grpSpPr>
            <a:xfrm>
              <a:off x="3059844" y="1764296"/>
              <a:ext cx="2199790" cy="1277273"/>
              <a:chOff x="3059844" y="1764296"/>
              <a:chExt cx="2199790" cy="1277273"/>
            </a:xfrm>
          </p:grpSpPr>
          <p:pic>
            <p:nvPicPr>
              <p:cNvPr id="46" name="Capco_Icon_Black37.png" descr="Capco_Icon_Black37.png">
                <a:extLst>
                  <a:ext uri="{FF2B5EF4-FFF2-40B4-BE49-F238E27FC236}">
                    <a16:creationId xmlns:a16="http://schemas.microsoft.com/office/drawing/2014/main" id="{1B752D5C-DFB8-4D8A-9C9B-F89DDA6023D0}"/>
                  </a:ext>
                </a:extLst>
              </p:cNvPr>
              <p:cNvPicPr>
                <a:picLocks noChangeAspect="1"/>
              </p:cNvPicPr>
              <p:nvPr/>
            </p:nvPicPr>
            <p:blipFill>
              <a:blip r:embed="rId3"/>
              <a:srcRect/>
              <a:stretch>
                <a:fillRect/>
              </a:stretch>
            </p:blipFill>
            <p:spPr>
              <a:xfrm>
                <a:off x="3059844" y="1764296"/>
                <a:ext cx="365760" cy="365760"/>
              </a:xfrm>
              <a:prstGeom prst="rect">
                <a:avLst/>
              </a:prstGeom>
              <a:ln w="12700">
                <a:miter lim="400000"/>
              </a:ln>
            </p:spPr>
          </p:pic>
          <p:sp>
            <p:nvSpPr>
              <p:cNvPr id="47" name="Rectangle 46">
                <a:extLst>
                  <a:ext uri="{FF2B5EF4-FFF2-40B4-BE49-F238E27FC236}">
                    <a16:creationId xmlns:a16="http://schemas.microsoft.com/office/drawing/2014/main" id="{5905C535-23B1-4A2E-908D-848C31C6E76B}"/>
                  </a:ext>
                </a:extLst>
              </p:cNvPr>
              <p:cNvSpPr/>
              <p:nvPr/>
            </p:nvSpPr>
            <p:spPr>
              <a:xfrm>
                <a:off x="3339394" y="1764296"/>
                <a:ext cx="1920240" cy="1277273"/>
              </a:xfrm>
              <a:prstGeom prst="rect">
                <a:avLst/>
              </a:prstGeom>
            </p:spPr>
            <p:txBody>
              <a:bodyPr wrap="square">
                <a:spAutoFit/>
              </a:bodyPr>
              <a:lstStyle/>
              <a:p>
                <a:r>
                  <a:rPr lang="en-US" sz="1100" b="1">
                    <a:solidFill>
                      <a:schemeClr val="accent3"/>
                    </a:solidFill>
                  </a:rPr>
                  <a:t>Reduced security posture</a:t>
                </a:r>
                <a:r>
                  <a:rPr lang="en-US" sz="1100">
                    <a:solidFill>
                      <a:schemeClr val="accent3"/>
                    </a:solidFill>
                  </a:rPr>
                  <a:t> from misconfigurations / short-cuts used to rapidly set up remote work environments (e.g., access policy violations) and widespread vulnerabilities for end points (e.g. laptops).</a:t>
                </a:r>
                <a:endParaRPr lang="en-GB" sz="1100">
                  <a:solidFill>
                    <a:schemeClr val="accent3"/>
                  </a:solidFill>
                </a:endParaRPr>
              </a:p>
            </p:txBody>
          </p:sp>
        </p:grpSp>
        <p:grpSp>
          <p:nvGrpSpPr>
            <p:cNvPr id="39" name="Group 38">
              <a:extLst>
                <a:ext uri="{FF2B5EF4-FFF2-40B4-BE49-F238E27FC236}">
                  <a16:creationId xmlns:a16="http://schemas.microsoft.com/office/drawing/2014/main" id="{07C9421C-20EC-4899-ADD8-894A11A2C056}"/>
                </a:ext>
              </a:extLst>
            </p:cNvPr>
            <p:cNvGrpSpPr/>
            <p:nvPr/>
          </p:nvGrpSpPr>
          <p:grpSpPr>
            <a:xfrm>
              <a:off x="5414556" y="1764296"/>
              <a:ext cx="2256577" cy="1277273"/>
              <a:chOff x="5414556" y="1764296"/>
              <a:chExt cx="2256577" cy="1277273"/>
            </a:xfrm>
          </p:grpSpPr>
          <p:pic>
            <p:nvPicPr>
              <p:cNvPr id="44" name="Capco_Icon_Black6.png" descr="Capco_Icon_Black6.png">
                <a:extLst>
                  <a:ext uri="{FF2B5EF4-FFF2-40B4-BE49-F238E27FC236}">
                    <a16:creationId xmlns:a16="http://schemas.microsoft.com/office/drawing/2014/main" id="{1E1DAD34-DFCD-4BE8-A151-AD7272477875}"/>
                  </a:ext>
                </a:extLst>
              </p:cNvPr>
              <p:cNvPicPr>
                <a:picLocks noChangeAspect="1"/>
              </p:cNvPicPr>
              <p:nvPr/>
            </p:nvPicPr>
            <p:blipFill>
              <a:blip r:embed="rId4"/>
              <a:srcRect/>
              <a:stretch>
                <a:fillRect/>
              </a:stretch>
            </p:blipFill>
            <p:spPr>
              <a:xfrm>
                <a:off x="5414556" y="1764296"/>
                <a:ext cx="365760" cy="365760"/>
              </a:xfrm>
              <a:prstGeom prst="rect">
                <a:avLst/>
              </a:prstGeom>
              <a:ln w="12700">
                <a:miter lim="400000"/>
              </a:ln>
            </p:spPr>
          </p:pic>
          <p:sp>
            <p:nvSpPr>
              <p:cNvPr id="45" name="Rectangle 44">
                <a:extLst>
                  <a:ext uri="{FF2B5EF4-FFF2-40B4-BE49-F238E27FC236}">
                    <a16:creationId xmlns:a16="http://schemas.microsoft.com/office/drawing/2014/main" id="{BE62BF72-7C5E-4A50-B834-CAE010EF43BF}"/>
                  </a:ext>
                </a:extLst>
              </p:cNvPr>
              <p:cNvSpPr/>
              <p:nvPr/>
            </p:nvSpPr>
            <p:spPr>
              <a:xfrm>
                <a:off x="5750893" y="1764296"/>
                <a:ext cx="1920240" cy="1277273"/>
              </a:xfrm>
              <a:prstGeom prst="rect">
                <a:avLst/>
              </a:prstGeom>
            </p:spPr>
            <p:txBody>
              <a:bodyPr wrap="square">
                <a:spAutoFit/>
              </a:bodyPr>
              <a:lstStyle/>
              <a:p>
                <a:r>
                  <a:rPr lang="en-US" sz="1100" b="1" dirty="0">
                    <a:solidFill>
                      <a:schemeClr val="accent3"/>
                    </a:solidFill>
                  </a:rPr>
                  <a:t>Breakdown of cybersecurity tools &amp; processes</a:t>
                </a:r>
                <a:r>
                  <a:rPr lang="en-US" sz="1100" dirty="0">
                    <a:solidFill>
                      <a:schemeClr val="accent3"/>
                    </a:solidFill>
                  </a:rPr>
                  <a:t> not designed to sustain the continued stress (e.g., VPNs not sized for current needs, lack of strong authentication) from operational changes.</a:t>
                </a:r>
                <a:endParaRPr lang="en-GB" sz="1100" dirty="0">
                  <a:solidFill>
                    <a:schemeClr val="accent3"/>
                  </a:solidFill>
                </a:endParaRPr>
              </a:p>
            </p:txBody>
          </p:sp>
        </p:grpSp>
        <p:grpSp>
          <p:nvGrpSpPr>
            <p:cNvPr id="40" name="Group 39">
              <a:extLst>
                <a:ext uri="{FF2B5EF4-FFF2-40B4-BE49-F238E27FC236}">
                  <a16:creationId xmlns:a16="http://schemas.microsoft.com/office/drawing/2014/main" id="{343883BF-771D-4FDB-BB40-135A60CF8883}"/>
                </a:ext>
              </a:extLst>
            </p:cNvPr>
            <p:cNvGrpSpPr/>
            <p:nvPr/>
          </p:nvGrpSpPr>
          <p:grpSpPr>
            <a:xfrm>
              <a:off x="539496" y="1393395"/>
              <a:ext cx="7028080" cy="447905"/>
              <a:chOff x="539496" y="1393395"/>
              <a:chExt cx="7028080" cy="447905"/>
            </a:xfrm>
          </p:grpSpPr>
          <p:sp>
            <p:nvSpPr>
              <p:cNvPr id="41" name="TextBox 40">
                <a:extLst>
                  <a:ext uri="{FF2B5EF4-FFF2-40B4-BE49-F238E27FC236}">
                    <a16:creationId xmlns:a16="http://schemas.microsoft.com/office/drawing/2014/main" id="{3F7C1901-F642-49EA-9E93-029B39BE8360}"/>
                  </a:ext>
                </a:extLst>
              </p:cNvPr>
              <p:cNvSpPr txBox="1"/>
              <p:nvPr/>
            </p:nvSpPr>
            <p:spPr>
              <a:xfrm>
                <a:off x="3106943" y="1393395"/>
                <a:ext cx="1899628" cy="340519"/>
              </a:xfrm>
              <a:prstGeom prst="roundRect">
                <a:avLst/>
              </a:prstGeom>
              <a:noFill/>
              <a:ln>
                <a:noFill/>
              </a:ln>
            </p:spPr>
            <p:txBody>
              <a:bodyPr wrap="square" rtlCol="0" anchor="ctr">
                <a:spAutoFit/>
              </a:bodyPr>
              <a:lstStyle/>
              <a:p>
                <a:pPr algn="ctr"/>
                <a:r>
                  <a:rPr lang="en-US" sz="1400" b="1">
                    <a:solidFill>
                      <a:schemeClr val="accent1"/>
                    </a:solidFill>
                    <a:latin typeface="Century Gothic" panose="020B0502020202020204" pitchFamily="34" charset="0"/>
                  </a:rPr>
                  <a:t>Technology Risks</a:t>
                </a:r>
                <a:endParaRPr lang="en-GB" sz="1400" b="1">
                  <a:solidFill>
                    <a:schemeClr val="accent1"/>
                  </a:solidFill>
                  <a:latin typeface="Century Gothic" panose="020B0502020202020204" pitchFamily="34" charset="0"/>
                </a:endParaRPr>
              </a:p>
            </p:txBody>
          </p:sp>
          <p:cxnSp>
            <p:nvCxnSpPr>
              <p:cNvPr id="42" name="Connector: Elbow 41">
                <a:extLst>
                  <a:ext uri="{FF2B5EF4-FFF2-40B4-BE49-F238E27FC236}">
                    <a16:creationId xmlns:a16="http://schemas.microsoft.com/office/drawing/2014/main" id="{89B43456-3B2C-42B7-A0E3-F6DA658A7F0A}"/>
                  </a:ext>
                </a:extLst>
              </p:cNvPr>
              <p:cNvCxnSpPr>
                <a:cxnSpLocks/>
              </p:cNvCxnSpPr>
              <p:nvPr/>
            </p:nvCxnSpPr>
            <p:spPr>
              <a:xfrm flipH="1">
                <a:off x="539496" y="1578641"/>
                <a:ext cx="2561943"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D454DE3E-B4A1-433C-B35E-478CB6AE768A}"/>
                  </a:ext>
                </a:extLst>
              </p:cNvPr>
              <p:cNvCxnSpPr>
                <a:cxnSpLocks/>
              </p:cNvCxnSpPr>
              <p:nvPr/>
            </p:nvCxnSpPr>
            <p:spPr>
              <a:xfrm>
                <a:off x="5005633" y="1578641"/>
                <a:ext cx="2561943"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0" name="Group 49">
            <a:extLst>
              <a:ext uri="{FF2B5EF4-FFF2-40B4-BE49-F238E27FC236}">
                <a16:creationId xmlns:a16="http://schemas.microsoft.com/office/drawing/2014/main" id="{819B5BA7-F1A4-4328-BE09-32D47191CE03}"/>
              </a:ext>
            </a:extLst>
          </p:cNvPr>
          <p:cNvGrpSpPr/>
          <p:nvPr/>
        </p:nvGrpSpPr>
        <p:grpSpPr>
          <a:xfrm>
            <a:off x="539496" y="3115951"/>
            <a:ext cx="7131637" cy="1627750"/>
            <a:chOff x="539496" y="3115951"/>
            <a:chExt cx="7131637" cy="1627750"/>
          </a:xfrm>
        </p:grpSpPr>
        <p:grpSp>
          <p:nvGrpSpPr>
            <p:cNvPr id="51" name="Group 50">
              <a:extLst>
                <a:ext uri="{FF2B5EF4-FFF2-40B4-BE49-F238E27FC236}">
                  <a16:creationId xmlns:a16="http://schemas.microsoft.com/office/drawing/2014/main" id="{1C1EA010-C928-4540-B9B6-22510FD805A8}"/>
                </a:ext>
              </a:extLst>
            </p:cNvPr>
            <p:cNvGrpSpPr/>
            <p:nvPr/>
          </p:nvGrpSpPr>
          <p:grpSpPr>
            <a:xfrm>
              <a:off x="665678" y="3466428"/>
              <a:ext cx="2227794" cy="1277273"/>
              <a:chOff x="665678" y="3389481"/>
              <a:chExt cx="2227794" cy="1277273"/>
            </a:xfrm>
          </p:grpSpPr>
          <p:pic>
            <p:nvPicPr>
              <p:cNvPr id="62" name="Capco_Icon_Black9.png" descr="Capco_Icon_Black9.png">
                <a:extLst>
                  <a:ext uri="{FF2B5EF4-FFF2-40B4-BE49-F238E27FC236}">
                    <a16:creationId xmlns:a16="http://schemas.microsoft.com/office/drawing/2014/main" id="{DB3D2610-6B1D-493F-893F-FA6ED99D852F}"/>
                  </a:ext>
                </a:extLst>
              </p:cNvPr>
              <p:cNvPicPr>
                <a:picLocks noChangeAspect="1"/>
              </p:cNvPicPr>
              <p:nvPr/>
            </p:nvPicPr>
            <p:blipFill>
              <a:blip r:embed="rId5"/>
              <a:stretch>
                <a:fillRect/>
              </a:stretch>
            </p:blipFill>
            <p:spPr>
              <a:xfrm>
                <a:off x="665678" y="3389481"/>
                <a:ext cx="365760" cy="365760"/>
              </a:xfrm>
              <a:prstGeom prst="rect">
                <a:avLst/>
              </a:prstGeom>
              <a:ln w="12700">
                <a:miter lim="400000"/>
              </a:ln>
            </p:spPr>
          </p:pic>
          <p:sp>
            <p:nvSpPr>
              <p:cNvPr id="63" name="Rectangle 62">
                <a:extLst>
                  <a:ext uri="{FF2B5EF4-FFF2-40B4-BE49-F238E27FC236}">
                    <a16:creationId xmlns:a16="http://schemas.microsoft.com/office/drawing/2014/main" id="{9E7C9470-2686-4A34-A483-230CE3E82271}"/>
                  </a:ext>
                </a:extLst>
              </p:cNvPr>
              <p:cNvSpPr/>
              <p:nvPr/>
            </p:nvSpPr>
            <p:spPr>
              <a:xfrm>
                <a:off x="973232" y="3389481"/>
                <a:ext cx="1920240" cy="1277273"/>
              </a:xfrm>
              <a:prstGeom prst="rect">
                <a:avLst/>
              </a:prstGeom>
            </p:spPr>
            <p:txBody>
              <a:bodyPr wrap="square">
                <a:spAutoFit/>
              </a:bodyPr>
              <a:lstStyle/>
              <a:p>
                <a:r>
                  <a:rPr lang="en-US" sz="1100" b="1">
                    <a:solidFill>
                      <a:schemeClr val="accent3"/>
                    </a:solidFill>
                  </a:rPr>
                  <a:t>Heightened third-party risks </a:t>
                </a:r>
                <a:r>
                  <a:rPr lang="en-US" sz="1100">
                    <a:solidFill>
                      <a:schemeClr val="accent3"/>
                    </a:solidFill>
                  </a:rPr>
                  <a:t>due to challenges in accessing third-party applications / infrastructure from outside of corporate networks, and no contractual agreement to support loss of access.</a:t>
                </a:r>
                <a:endParaRPr lang="en-GB" sz="1100">
                  <a:solidFill>
                    <a:schemeClr val="accent3"/>
                  </a:solidFill>
                </a:endParaRPr>
              </a:p>
            </p:txBody>
          </p:sp>
        </p:grpSp>
        <p:grpSp>
          <p:nvGrpSpPr>
            <p:cNvPr id="52" name="Group 51">
              <a:extLst>
                <a:ext uri="{FF2B5EF4-FFF2-40B4-BE49-F238E27FC236}">
                  <a16:creationId xmlns:a16="http://schemas.microsoft.com/office/drawing/2014/main" id="{7FD6FA31-90E6-43C7-8451-73D7729A5769}"/>
                </a:ext>
              </a:extLst>
            </p:cNvPr>
            <p:cNvGrpSpPr/>
            <p:nvPr/>
          </p:nvGrpSpPr>
          <p:grpSpPr>
            <a:xfrm>
              <a:off x="3059844" y="3466428"/>
              <a:ext cx="2199790" cy="1107996"/>
              <a:chOff x="3059844" y="3389481"/>
              <a:chExt cx="2199790" cy="1107996"/>
            </a:xfrm>
          </p:grpSpPr>
          <p:pic>
            <p:nvPicPr>
              <p:cNvPr id="60" name="Capco_Icon_Black89.png" descr="Capco_Icon_Black89.png">
                <a:extLst>
                  <a:ext uri="{FF2B5EF4-FFF2-40B4-BE49-F238E27FC236}">
                    <a16:creationId xmlns:a16="http://schemas.microsoft.com/office/drawing/2014/main" id="{0800AAB2-A357-4EE8-9855-2A27EAAE717F}"/>
                  </a:ext>
                </a:extLst>
              </p:cNvPr>
              <p:cNvPicPr>
                <a:picLocks noChangeAspect="1"/>
              </p:cNvPicPr>
              <p:nvPr/>
            </p:nvPicPr>
            <p:blipFill>
              <a:blip r:embed="rId6"/>
              <a:stretch>
                <a:fillRect/>
              </a:stretch>
            </p:blipFill>
            <p:spPr>
              <a:xfrm>
                <a:off x="3059844" y="3389481"/>
                <a:ext cx="365760" cy="365760"/>
              </a:xfrm>
              <a:prstGeom prst="rect">
                <a:avLst/>
              </a:prstGeom>
              <a:ln w="12700">
                <a:miter lim="400000"/>
              </a:ln>
            </p:spPr>
          </p:pic>
          <p:sp>
            <p:nvSpPr>
              <p:cNvPr id="61" name="Rectangle 60">
                <a:extLst>
                  <a:ext uri="{FF2B5EF4-FFF2-40B4-BE49-F238E27FC236}">
                    <a16:creationId xmlns:a16="http://schemas.microsoft.com/office/drawing/2014/main" id="{6778C6D6-864B-4873-9DE1-0B4698500CE9}"/>
                  </a:ext>
                </a:extLst>
              </p:cNvPr>
              <p:cNvSpPr/>
              <p:nvPr/>
            </p:nvSpPr>
            <p:spPr>
              <a:xfrm>
                <a:off x="3339394" y="3389481"/>
                <a:ext cx="1920240" cy="1107996"/>
              </a:xfrm>
              <a:prstGeom prst="rect">
                <a:avLst/>
              </a:prstGeom>
            </p:spPr>
            <p:txBody>
              <a:bodyPr wrap="square">
                <a:spAutoFit/>
              </a:bodyPr>
              <a:lstStyle/>
              <a:p>
                <a:r>
                  <a:rPr lang="en-US" sz="1100" b="1" dirty="0">
                    <a:solidFill>
                      <a:schemeClr val="accent3"/>
                    </a:solidFill>
                  </a:rPr>
                  <a:t>Reduced ability to respond to cyber incidents</a:t>
                </a:r>
                <a:r>
                  <a:rPr lang="en-US" sz="1100" dirty="0">
                    <a:solidFill>
                      <a:schemeClr val="accent3"/>
                    </a:solidFill>
                  </a:rPr>
                  <a:t> if institutions implement widespread staff cuts to adapt to economic challenges perpetuated by a global health crisis.</a:t>
                </a:r>
                <a:endParaRPr lang="en-GB" sz="1100" dirty="0">
                  <a:solidFill>
                    <a:schemeClr val="accent3"/>
                  </a:solidFill>
                </a:endParaRPr>
              </a:p>
            </p:txBody>
          </p:sp>
        </p:grpSp>
        <p:grpSp>
          <p:nvGrpSpPr>
            <p:cNvPr id="53" name="Group 52">
              <a:extLst>
                <a:ext uri="{FF2B5EF4-FFF2-40B4-BE49-F238E27FC236}">
                  <a16:creationId xmlns:a16="http://schemas.microsoft.com/office/drawing/2014/main" id="{39F6D1C6-A79C-4C70-BA24-0476C5FA2299}"/>
                </a:ext>
              </a:extLst>
            </p:cNvPr>
            <p:cNvGrpSpPr/>
            <p:nvPr/>
          </p:nvGrpSpPr>
          <p:grpSpPr>
            <a:xfrm>
              <a:off x="5385521" y="3466428"/>
              <a:ext cx="2285612" cy="1277273"/>
              <a:chOff x="5385521" y="3389481"/>
              <a:chExt cx="2285612" cy="1277273"/>
            </a:xfrm>
          </p:grpSpPr>
          <p:pic>
            <p:nvPicPr>
              <p:cNvPr id="58" name="Capco_Icon_Black91.png" descr="Capco_Icon_Black91.png">
                <a:extLst>
                  <a:ext uri="{FF2B5EF4-FFF2-40B4-BE49-F238E27FC236}">
                    <a16:creationId xmlns:a16="http://schemas.microsoft.com/office/drawing/2014/main" id="{28D03909-90EA-4231-ABB2-47FA29798A91}"/>
                  </a:ext>
                </a:extLst>
              </p:cNvPr>
              <p:cNvPicPr>
                <a:picLocks noChangeAspect="1"/>
              </p:cNvPicPr>
              <p:nvPr/>
            </p:nvPicPr>
            <p:blipFill>
              <a:blip r:embed="rId7"/>
              <a:srcRect/>
              <a:stretch>
                <a:fillRect/>
              </a:stretch>
            </p:blipFill>
            <p:spPr>
              <a:xfrm>
                <a:off x="5385521" y="3389481"/>
                <a:ext cx="365760" cy="365760"/>
              </a:xfrm>
              <a:prstGeom prst="rect">
                <a:avLst/>
              </a:prstGeom>
              <a:ln w="12700">
                <a:miter lim="400000"/>
              </a:ln>
            </p:spPr>
          </p:pic>
          <p:sp>
            <p:nvSpPr>
              <p:cNvPr id="59" name="Rectangle 58">
                <a:extLst>
                  <a:ext uri="{FF2B5EF4-FFF2-40B4-BE49-F238E27FC236}">
                    <a16:creationId xmlns:a16="http://schemas.microsoft.com/office/drawing/2014/main" id="{F927176C-82BD-4EC9-95FC-7DFB57FC709E}"/>
                  </a:ext>
                </a:extLst>
              </p:cNvPr>
              <p:cNvSpPr/>
              <p:nvPr/>
            </p:nvSpPr>
            <p:spPr>
              <a:xfrm>
                <a:off x="5750893" y="3389481"/>
                <a:ext cx="1920240" cy="1277273"/>
              </a:xfrm>
              <a:prstGeom prst="rect">
                <a:avLst/>
              </a:prstGeom>
            </p:spPr>
            <p:txBody>
              <a:bodyPr wrap="square">
                <a:spAutoFit/>
              </a:bodyPr>
              <a:lstStyle/>
              <a:p>
                <a:r>
                  <a:rPr lang="en-US" sz="1100" b="1" dirty="0">
                    <a:solidFill>
                      <a:schemeClr val="accent3"/>
                    </a:solidFill>
                  </a:rPr>
                  <a:t>Limited effectiveness of security policies / standards</a:t>
                </a:r>
                <a:r>
                  <a:rPr lang="en-US" sz="1100" dirty="0">
                    <a:solidFill>
                      <a:schemeClr val="accent3"/>
                    </a:solidFill>
                  </a:rPr>
                  <a:t> (e.g., remote access, authentication) that have not been designed or tested for pandemic-driven shifts in the operational environment.</a:t>
                </a:r>
                <a:endParaRPr lang="en-GB" sz="1100" dirty="0">
                  <a:solidFill>
                    <a:schemeClr val="accent3"/>
                  </a:solidFill>
                </a:endParaRPr>
              </a:p>
            </p:txBody>
          </p:sp>
        </p:grpSp>
        <p:grpSp>
          <p:nvGrpSpPr>
            <p:cNvPr id="54" name="Group 53">
              <a:extLst>
                <a:ext uri="{FF2B5EF4-FFF2-40B4-BE49-F238E27FC236}">
                  <a16:creationId xmlns:a16="http://schemas.microsoft.com/office/drawing/2014/main" id="{711EAD13-4F08-420A-9BE8-F26297BADBD5}"/>
                </a:ext>
              </a:extLst>
            </p:cNvPr>
            <p:cNvGrpSpPr/>
            <p:nvPr/>
          </p:nvGrpSpPr>
          <p:grpSpPr>
            <a:xfrm>
              <a:off x="539496" y="3115951"/>
              <a:ext cx="7028080" cy="447905"/>
              <a:chOff x="539496" y="1393395"/>
              <a:chExt cx="7028080" cy="447905"/>
            </a:xfrm>
          </p:grpSpPr>
          <p:sp>
            <p:nvSpPr>
              <p:cNvPr id="55" name="TextBox 54">
                <a:extLst>
                  <a:ext uri="{FF2B5EF4-FFF2-40B4-BE49-F238E27FC236}">
                    <a16:creationId xmlns:a16="http://schemas.microsoft.com/office/drawing/2014/main" id="{E2CD17B9-AFF6-4BD3-AE05-A71C4E23EB8E}"/>
                  </a:ext>
                </a:extLst>
              </p:cNvPr>
              <p:cNvSpPr txBox="1"/>
              <p:nvPr/>
            </p:nvSpPr>
            <p:spPr>
              <a:xfrm>
                <a:off x="3106943" y="1393395"/>
                <a:ext cx="1899628" cy="340519"/>
              </a:xfrm>
              <a:prstGeom prst="roundRect">
                <a:avLst/>
              </a:prstGeom>
              <a:noFill/>
              <a:ln>
                <a:noFill/>
              </a:ln>
            </p:spPr>
            <p:txBody>
              <a:bodyPr wrap="square" rtlCol="0" anchor="ctr">
                <a:spAutoFit/>
              </a:bodyPr>
              <a:lstStyle/>
              <a:p>
                <a:pPr algn="ctr"/>
                <a:r>
                  <a:rPr lang="en-US" sz="1400" b="1">
                    <a:solidFill>
                      <a:schemeClr val="accent1"/>
                    </a:solidFill>
                    <a:latin typeface="Century Gothic" panose="020B0502020202020204" pitchFamily="34" charset="0"/>
                  </a:rPr>
                  <a:t>Systemic Risks</a:t>
                </a:r>
                <a:endParaRPr lang="en-GB" sz="1400" b="1">
                  <a:solidFill>
                    <a:schemeClr val="accent1"/>
                  </a:solidFill>
                  <a:latin typeface="Century Gothic" panose="020B0502020202020204" pitchFamily="34" charset="0"/>
                </a:endParaRPr>
              </a:p>
            </p:txBody>
          </p:sp>
          <p:cxnSp>
            <p:nvCxnSpPr>
              <p:cNvPr id="56" name="Connector: Elbow 55">
                <a:extLst>
                  <a:ext uri="{FF2B5EF4-FFF2-40B4-BE49-F238E27FC236}">
                    <a16:creationId xmlns:a16="http://schemas.microsoft.com/office/drawing/2014/main" id="{D841C0D5-9FBF-416B-A7AE-9F92A4D4BA84}"/>
                  </a:ext>
                </a:extLst>
              </p:cNvPr>
              <p:cNvCxnSpPr>
                <a:cxnSpLocks/>
              </p:cNvCxnSpPr>
              <p:nvPr/>
            </p:nvCxnSpPr>
            <p:spPr>
              <a:xfrm flipH="1">
                <a:off x="539496" y="1578641"/>
                <a:ext cx="2561943"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3E3CFE73-7EF3-4373-AAFC-B31173A1353D}"/>
                  </a:ext>
                </a:extLst>
              </p:cNvPr>
              <p:cNvCxnSpPr>
                <a:cxnSpLocks/>
              </p:cNvCxnSpPr>
              <p:nvPr/>
            </p:nvCxnSpPr>
            <p:spPr>
              <a:xfrm>
                <a:off x="5005633" y="1578641"/>
                <a:ext cx="2561943"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FD80F45D-C9CA-4B9B-AD86-26194E9F4A9C}"/>
              </a:ext>
            </a:extLst>
          </p:cNvPr>
          <p:cNvGrpSpPr/>
          <p:nvPr/>
        </p:nvGrpSpPr>
        <p:grpSpPr>
          <a:xfrm>
            <a:off x="539496" y="4804157"/>
            <a:ext cx="7131637" cy="1660580"/>
            <a:chOff x="539496" y="4804157"/>
            <a:chExt cx="7131637" cy="1660580"/>
          </a:xfrm>
        </p:grpSpPr>
        <p:grpSp>
          <p:nvGrpSpPr>
            <p:cNvPr id="65" name="Group 64">
              <a:extLst>
                <a:ext uri="{FF2B5EF4-FFF2-40B4-BE49-F238E27FC236}">
                  <a16:creationId xmlns:a16="http://schemas.microsoft.com/office/drawing/2014/main" id="{2B674B7C-9552-4102-887B-3535021F3CF8}"/>
                </a:ext>
              </a:extLst>
            </p:cNvPr>
            <p:cNvGrpSpPr/>
            <p:nvPr/>
          </p:nvGrpSpPr>
          <p:grpSpPr>
            <a:xfrm>
              <a:off x="5414556" y="5187464"/>
              <a:ext cx="2256577" cy="1107996"/>
              <a:chOff x="5414556" y="4954206"/>
              <a:chExt cx="2256577" cy="1107996"/>
            </a:xfrm>
          </p:grpSpPr>
          <p:pic>
            <p:nvPicPr>
              <p:cNvPr id="76" name="Capco_Icon_Black57.png" descr="Capco_Icon_Black57.png">
                <a:extLst>
                  <a:ext uri="{FF2B5EF4-FFF2-40B4-BE49-F238E27FC236}">
                    <a16:creationId xmlns:a16="http://schemas.microsoft.com/office/drawing/2014/main" id="{4156AF01-EFD9-4229-A31D-84A3F93D4523}"/>
                  </a:ext>
                </a:extLst>
              </p:cNvPr>
              <p:cNvPicPr>
                <a:picLocks noChangeAspect="1"/>
              </p:cNvPicPr>
              <p:nvPr/>
            </p:nvPicPr>
            <p:blipFill>
              <a:blip r:embed="rId8"/>
              <a:stretch>
                <a:fillRect/>
              </a:stretch>
            </p:blipFill>
            <p:spPr>
              <a:xfrm>
                <a:off x="5414556" y="4954206"/>
                <a:ext cx="365760" cy="365760"/>
              </a:xfrm>
              <a:prstGeom prst="rect">
                <a:avLst/>
              </a:prstGeom>
              <a:ln w="12700">
                <a:miter lim="400000"/>
              </a:ln>
            </p:spPr>
          </p:pic>
          <p:sp>
            <p:nvSpPr>
              <p:cNvPr id="77" name="Rectangle 76">
                <a:extLst>
                  <a:ext uri="{FF2B5EF4-FFF2-40B4-BE49-F238E27FC236}">
                    <a16:creationId xmlns:a16="http://schemas.microsoft.com/office/drawing/2014/main" id="{10EC1F08-7DBE-4486-B934-F0D37649E532}"/>
                  </a:ext>
                </a:extLst>
              </p:cNvPr>
              <p:cNvSpPr/>
              <p:nvPr/>
            </p:nvSpPr>
            <p:spPr>
              <a:xfrm>
                <a:off x="5750893" y="4954206"/>
                <a:ext cx="1920240" cy="1107996"/>
              </a:xfrm>
              <a:prstGeom prst="rect">
                <a:avLst/>
              </a:prstGeom>
            </p:spPr>
            <p:txBody>
              <a:bodyPr wrap="square">
                <a:spAutoFit/>
              </a:bodyPr>
              <a:lstStyle/>
              <a:p>
                <a:r>
                  <a:rPr lang="en-US" sz="1100" b="1">
                    <a:solidFill>
                      <a:schemeClr val="accent3"/>
                    </a:solidFill>
                  </a:rPr>
                  <a:t>Non-feasibility of manual tasks </a:t>
                </a:r>
                <a:r>
                  <a:rPr lang="en-US" sz="1100">
                    <a:solidFill>
                      <a:schemeClr val="accent3"/>
                    </a:solidFill>
                  </a:rPr>
                  <a:t>as workarounds for digital channels during public health emergencies due to personnel movement restrictions.</a:t>
                </a:r>
                <a:endParaRPr lang="en-GB" sz="1100">
                  <a:solidFill>
                    <a:schemeClr val="accent3"/>
                  </a:solidFill>
                </a:endParaRPr>
              </a:p>
            </p:txBody>
          </p:sp>
        </p:grpSp>
        <p:grpSp>
          <p:nvGrpSpPr>
            <p:cNvPr id="66" name="Group 65">
              <a:extLst>
                <a:ext uri="{FF2B5EF4-FFF2-40B4-BE49-F238E27FC236}">
                  <a16:creationId xmlns:a16="http://schemas.microsoft.com/office/drawing/2014/main" id="{4287468A-66D9-487A-9CCB-80DB77CE6D41}"/>
                </a:ext>
              </a:extLst>
            </p:cNvPr>
            <p:cNvGrpSpPr/>
            <p:nvPr/>
          </p:nvGrpSpPr>
          <p:grpSpPr>
            <a:xfrm>
              <a:off x="665678" y="5187464"/>
              <a:ext cx="2227794" cy="1277273"/>
              <a:chOff x="665678" y="4954206"/>
              <a:chExt cx="2227794" cy="1277273"/>
            </a:xfrm>
          </p:grpSpPr>
          <p:pic>
            <p:nvPicPr>
              <p:cNvPr id="74" name="Capco_Icon_Black74.png" descr="Capco_Icon_Black74.png">
                <a:extLst>
                  <a:ext uri="{FF2B5EF4-FFF2-40B4-BE49-F238E27FC236}">
                    <a16:creationId xmlns:a16="http://schemas.microsoft.com/office/drawing/2014/main" id="{11D6B769-4475-4E52-83E7-1AECD4F2CBCF}"/>
                  </a:ext>
                </a:extLst>
              </p:cNvPr>
              <p:cNvPicPr>
                <a:picLocks noChangeAspect="1"/>
              </p:cNvPicPr>
              <p:nvPr/>
            </p:nvPicPr>
            <p:blipFill>
              <a:blip r:embed="rId9"/>
              <a:srcRect/>
              <a:stretch>
                <a:fillRect/>
              </a:stretch>
            </p:blipFill>
            <p:spPr>
              <a:xfrm>
                <a:off x="665678" y="4954206"/>
                <a:ext cx="365760" cy="365760"/>
              </a:xfrm>
              <a:prstGeom prst="rect">
                <a:avLst/>
              </a:prstGeom>
              <a:ln w="12700">
                <a:miter lim="400000"/>
              </a:ln>
            </p:spPr>
          </p:pic>
          <p:sp>
            <p:nvSpPr>
              <p:cNvPr id="75" name="Rectangle 74">
                <a:extLst>
                  <a:ext uri="{FF2B5EF4-FFF2-40B4-BE49-F238E27FC236}">
                    <a16:creationId xmlns:a16="http://schemas.microsoft.com/office/drawing/2014/main" id="{68E5A052-F0E0-455F-9BBF-8316AEF53CC7}"/>
                  </a:ext>
                </a:extLst>
              </p:cNvPr>
              <p:cNvSpPr/>
              <p:nvPr/>
            </p:nvSpPr>
            <p:spPr>
              <a:xfrm>
                <a:off x="973232" y="4954206"/>
                <a:ext cx="1920240" cy="1277273"/>
              </a:xfrm>
              <a:prstGeom prst="rect">
                <a:avLst/>
              </a:prstGeom>
            </p:spPr>
            <p:txBody>
              <a:bodyPr wrap="square">
                <a:spAutoFit/>
              </a:bodyPr>
              <a:lstStyle/>
              <a:p>
                <a:r>
                  <a:rPr lang="en-US" sz="1100" b="1" dirty="0">
                    <a:solidFill>
                      <a:schemeClr val="accent3"/>
                    </a:solidFill>
                  </a:rPr>
                  <a:t>Social engineering scams </a:t>
                </a:r>
                <a:r>
                  <a:rPr lang="en-US" sz="1100" dirty="0">
                    <a:solidFill>
                      <a:schemeClr val="accent3"/>
                    </a:solidFill>
                  </a:rPr>
                  <a:t>that exploit people’s fear of the coronavirus and enable such cyber crimes as Business Email Compromise (BEC), PII theft, ransomware, and account takeovers.</a:t>
                </a:r>
                <a:endParaRPr lang="en-GB" sz="1100" dirty="0">
                  <a:solidFill>
                    <a:schemeClr val="accent3"/>
                  </a:solidFill>
                </a:endParaRPr>
              </a:p>
            </p:txBody>
          </p:sp>
        </p:grpSp>
        <p:grpSp>
          <p:nvGrpSpPr>
            <p:cNvPr id="67" name="Group 66">
              <a:extLst>
                <a:ext uri="{FF2B5EF4-FFF2-40B4-BE49-F238E27FC236}">
                  <a16:creationId xmlns:a16="http://schemas.microsoft.com/office/drawing/2014/main" id="{5107A243-32D8-455F-938A-78BDAB88D0D7}"/>
                </a:ext>
              </a:extLst>
            </p:cNvPr>
            <p:cNvGrpSpPr/>
            <p:nvPr/>
          </p:nvGrpSpPr>
          <p:grpSpPr>
            <a:xfrm>
              <a:off x="3059844" y="5187464"/>
              <a:ext cx="2199790" cy="1107996"/>
              <a:chOff x="3059844" y="4954206"/>
              <a:chExt cx="2199790" cy="1107996"/>
            </a:xfrm>
          </p:grpSpPr>
          <p:pic>
            <p:nvPicPr>
              <p:cNvPr id="72" name="Capco_Icon_Black14.png" descr="Capco_Icon_Black14.png">
                <a:extLst>
                  <a:ext uri="{FF2B5EF4-FFF2-40B4-BE49-F238E27FC236}">
                    <a16:creationId xmlns:a16="http://schemas.microsoft.com/office/drawing/2014/main" id="{1A9EBC4A-94F5-4D0B-90CA-7284816DF85F}"/>
                  </a:ext>
                </a:extLst>
              </p:cNvPr>
              <p:cNvPicPr>
                <a:picLocks noChangeAspect="1"/>
              </p:cNvPicPr>
              <p:nvPr/>
            </p:nvPicPr>
            <p:blipFill>
              <a:blip r:embed="rId10"/>
              <a:srcRect/>
              <a:stretch>
                <a:fillRect/>
              </a:stretch>
            </p:blipFill>
            <p:spPr>
              <a:xfrm>
                <a:off x="3059844" y="4954206"/>
                <a:ext cx="365760" cy="365760"/>
              </a:xfrm>
              <a:prstGeom prst="rect">
                <a:avLst/>
              </a:prstGeom>
              <a:ln w="12700">
                <a:miter lim="400000"/>
              </a:ln>
            </p:spPr>
          </p:pic>
          <p:sp>
            <p:nvSpPr>
              <p:cNvPr id="73" name="Rectangle 72">
                <a:extLst>
                  <a:ext uri="{FF2B5EF4-FFF2-40B4-BE49-F238E27FC236}">
                    <a16:creationId xmlns:a16="http://schemas.microsoft.com/office/drawing/2014/main" id="{C55BB0C1-E9DD-444A-8BE4-0A42F099CC51}"/>
                  </a:ext>
                </a:extLst>
              </p:cNvPr>
              <p:cNvSpPr/>
              <p:nvPr/>
            </p:nvSpPr>
            <p:spPr>
              <a:xfrm>
                <a:off x="3339394" y="4954206"/>
                <a:ext cx="1920240" cy="1107996"/>
              </a:xfrm>
              <a:prstGeom prst="rect">
                <a:avLst/>
              </a:prstGeom>
            </p:spPr>
            <p:txBody>
              <a:bodyPr wrap="square">
                <a:spAutoFit/>
              </a:bodyPr>
              <a:lstStyle/>
              <a:p>
                <a:r>
                  <a:rPr lang="en-US" sz="1100" b="1" dirty="0">
                    <a:solidFill>
                      <a:schemeClr val="accent3"/>
                    </a:solidFill>
                  </a:rPr>
                  <a:t>Limited staff awareness </a:t>
                </a:r>
                <a:r>
                  <a:rPr lang="en-US" sz="1100" dirty="0">
                    <a:solidFill>
                      <a:schemeClr val="accent3"/>
                    </a:solidFill>
                  </a:rPr>
                  <a:t>of threats in the new operational environment, resulting in susceptibility to aggressive attacks from adversaries exploiting fears.</a:t>
                </a:r>
                <a:endParaRPr lang="en-GB" sz="1100" dirty="0">
                  <a:solidFill>
                    <a:schemeClr val="accent3"/>
                  </a:solidFill>
                </a:endParaRPr>
              </a:p>
            </p:txBody>
          </p:sp>
        </p:grpSp>
        <p:grpSp>
          <p:nvGrpSpPr>
            <p:cNvPr id="68" name="Group 67">
              <a:extLst>
                <a:ext uri="{FF2B5EF4-FFF2-40B4-BE49-F238E27FC236}">
                  <a16:creationId xmlns:a16="http://schemas.microsoft.com/office/drawing/2014/main" id="{BFE777E6-1091-43CB-9099-FC00D4614BD1}"/>
                </a:ext>
              </a:extLst>
            </p:cNvPr>
            <p:cNvGrpSpPr/>
            <p:nvPr/>
          </p:nvGrpSpPr>
          <p:grpSpPr>
            <a:xfrm>
              <a:off x="539496" y="4804157"/>
              <a:ext cx="7028080" cy="447905"/>
              <a:chOff x="539496" y="1393395"/>
              <a:chExt cx="7028080" cy="447905"/>
            </a:xfrm>
          </p:grpSpPr>
          <p:sp>
            <p:nvSpPr>
              <p:cNvPr id="69" name="TextBox 68">
                <a:extLst>
                  <a:ext uri="{FF2B5EF4-FFF2-40B4-BE49-F238E27FC236}">
                    <a16:creationId xmlns:a16="http://schemas.microsoft.com/office/drawing/2014/main" id="{87161C30-95BE-49A7-B28B-F0472530CE33}"/>
                  </a:ext>
                </a:extLst>
              </p:cNvPr>
              <p:cNvSpPr txBox="1"/>
              <p:nvPr/>
            </p:nvSpPr>
            <p:spPr>
              <a:xfrm>
                <a:off x="3106943" y="1393395"/>
                <a:ext cx="1899628" cy="340519"/>
              </a:xfrm>
              <a:prstGeom prst="roundRect">
                <a:avLst/>
              </a:prstGeom>
              <a:noFill/>
              <a:ln>
                <a:noFill/>
              </a:ln>
            </p:spPr>
            <p:txBody>
              <a:bodyPr wrap="square" rtlCol="0" anchor="ctr">
                <a:spAutoFit/>
              </a:bodyPr>
              <a:lstStyle/>
              <a:p>
                <a:pPr algn="ctr"/>
                <a:r>
                  <a:rPr lang="en-US" sz="1400" b="1">
                    <a:solidFill>
                      <a:schemeClr val="accent1"/>
                    </a:solidFill>
                    <a:latin typeface="Century Gothic" panose="020B0502020202020204" pitchFamily="34" charset="0"/>
                  </a:rPr>
                  <a:t>People Risks</a:t>
                </a:r>
                <a:endParaRPr lang="en-GB" sz="1400" b="1">
                  <a:solidFill>
                    <a:schemeClr val="accent1"/>
                  </a:solidFill>
                  <a:latin typeface="Century Gothic" panose="020B0502020202020204" pitchFamily="34" charset="0"/>
                </a:endParaRPr>
              </a:p>
            </p:txBody>
          </p:sp>
          <p:cxnSp>
            <p:nvCxnSpPr>
              <p:cNvPr id="70" name="Connector: Elbow 69">
                <a:extLst>
                  <a:ext uri="{FF2B5EF4-FFF2-40B4-BE49-F238E27FC236}">
                    <a16:creationId xmlns:a16="http://schemas.microsoft.com/office/drawing/2014/main" id="{12B7410A-DD24-4C4D-82EA-72CCA3C41258}"/>
                  </a:ext>
                </a:extLst>
              </p:cNvPr>
              <p:cNvCxnSpPr>
                <a:cxnSpLocks/>
              </p:cNvCxnSpPr>
              <p:nvPr/>
            </p:nvCxnSpPr>
            <p:spPr>
              <a:xfrm flipH="1">
                <a:off x="539496" y="1578641"/>
                <a:ext cx="2561943"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95212F22-EB14-4453-9FF7-6F13D16DB6CC}"/>
                  </a:ext>
                </a:extLst>
              </p:cNvPr>
              <p:cNvCxnSpPr>
                <a:cxnSpLocks/>
              </p:cNvCxnSpPr>
              <p:nvPr/>
            </p:nvCxnSpPr>
            <p:spPr>
              <a:xfrm>
                <a:off x="5005633" y="1578641"/>
                <a:ext cx="2561943" cy="262659"/>
              </a:xfrm>
              <a:prstGeom prst="bentConnector3">
                <a:avLst>
                  <a:gd name="adj1" fmla="val 99544"/>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78" name="Rectangle 77">
            <a:extLst>
              <a:ext uri="{FF2B5EF4-FFF2-40B4-BE49-F238E27FC236}">
                <a16:creationId xmlns:a16="http://schemas.microsoft.com/office/drawing/2014/main" id="{B7B00388-02E3-4B3E-AEF7-18D6086BCCC5}"/>
              </a:ext>
            </a:extLst>
          </p:cNvPr>
          <p:cNvSpPr/>
          <p:nvPr/>
        </p:nvSpPr>
        <p:spPr>
          <a:xfrm>
            <a:off x="9528048" y="4816792"/>
            <a:ext cx="2386740" cy="1169551"/>
          </a:xfrm>
          <a:prstGeom prst="rect">
            <a:avLst/>
          </a:prstGeom>
        </p:spPr>
        <p:txBody>
          <a:bodyPr wrap="square" anchor="ctr">
            <a:spAutoFit/>
          </a:bodyPr>
          <a:lstStyle/>
          <a:p>
            <a:pPr lvl="0"/>
            <a:r>
              <a:rPr lang="en-US" sz="1400" b="1" dirty="0">
                <a:solidFill>
                  <a:schemeClr val="bg1"/>
                </a:solidFill>
              </a:rPr>
              <a:t>Design the target-state cyber resilience framework to ensure continuity in future severe adverse scenarios for the “New Normal”.</a:t>
            </a:r>
            <a:endParaRPr lang="en-GB" sz="1400" b="1" dirty="0">
              <a:solidFill>
                <a:schemeClr val="bg1"/>
              </a:solidFill>
            </a:endParaRPr>
          </a:p>
        </p:txBody>
      </p:sp>
      <p:sp>
        <p:nvSpPr>
          <p:cNvPr id="79" name="Rectangle 78">
            <a:extLst>
              <a:ext uri="{FF2B5EF4-FFF2-40B4-BE49-F238E27FC236}">
                <a16:creationId xmlns:a16="http://schemas.microsoft.com/office/drawing/2014/main" id="{08B9924E-614B-4DF5-A124-35FDA6774966}"/>
              </a:ext>
            </a:extLst>
          </p:cNvPr>
          <p:cNvSpPr/>
          <p:nvPr/>
        </p:nvSpPr>
        <p:spPr>
          <a:xfrm>
            <a:off x="9527191" y="3193445"/>
            <a:ext cx="2386740" cy="954107"/>
          </a:xfrm>
          <a:prstGeom prst="rect">
            <a:avLst/>
          </a:prstGeom>
        </p:spPr>
        <p:txBody>
          <a:bodyPr wrap="square" anchor="ctr">
            <a:spAutoFit/>
          </a:bodyPr>
          <a:lstStyle/>
          <a:p>
            <a:pPr lvl="0"/>
            <a:r>
              <a:rPr lang="en-US" sz="1400" b="1" dirty="0">
                <a:solidFill>
                  <a:schemeClr val="bg1"/>
                </a:solidFill>
              </a:rPr>
              <a:t>Develop the plan to enhance your short-term cybersecurity posture while adapting to operational changes.</a:t>
            </a:r>
            <a:endParaRPr lang="en-GB" sz="1400" b="1" dirty="0">
              <a:solidFill>
                <a:schemeClr val="bg1"/>
              </a:solidFill>
            </a:endParaRPr>
          </a:p>
        </p:txBody>
      </p:sp>
      <p:sp>
        <p:nvSpPr>
          <p:cNvPr id="80" name="Rectangle 79">
            <a:extLst>
              <a:ext uri="{FF2B5EF4-FFF2-40B4-BE49-F238E27FC236}">
                <a16:creationId xmlns:a16="http://schemas.microsoft.com/office/drawing/2014/main" id="{1D62A421-74FB-4D6D-B8BB-BDAD3A4F0FBE}"/>
              </a:ext>
            </a:extLst>
          </p:cNvPr>
          <p:cNvSpPr/>
          <p:nvPr/>
        </p:nvSpPr>
        <p:spPr>
          <a:xfrm>
            <a:off x="9527191" y="1460944"/>
            <a:ext cx="2386740" cy="954107"/>
          </a:xfrm>
          <a:prstGeom prst="rect">
            <a:avLst/>
          </a:prstGeom>
        </p:spPr>
        <p:txBody>
          <a:bodyPr wrap="square" anchor="ctr">
            <a:spAutoFit/>
          </a:bodyPr>
          <a:lstStyle/>
          <a:p>
            <a:pPr lvl="0"/>
            <a:r>
              <a:rPr lang="en-US" sz="1400" b="1">
                <a:solidFill>
                  <a:schemeClr val="bg1"/>
                </a:solidFill>
              </a:rPr>
              <a:t>Review your current operational set-up to identify, prioritize, and address critical security risks.</a:t>
            </a:r>
            <a:endParaRPr lang="en-GB" sz="1400" b="1">
              <a:solidFill>
                <a:schemeClr val="bg1"/>
              </a:solidFill>
            </a:endParaRPr>
          </a:p>
        </p:txBody>
      </p:sp>
      <p:sp>
        <p:nvSpPr>
          <p:cNvPr id="104" name="TextBox 103">
            <a:extLst>
              <a:ext uri="{FF2B5EF4-FFF2-40B4-BE49-F238E27FC236}">
                <a16:creationId xmlns:a16="http://schemas.microsoft.com/office/drawing/2014/main" id="{AE55DB02-D8BA-4BD2-946D-EE125A6E66E6}"/>
              </a:ext>
            </a:extLst>
          </p:cNvPr>
          <p:cNvSpPr txBox="1"/>
          <p:nvPr/>
        </p:nvSpPr>
        <p:spPr>
          <a:xfrm>
            <a:off x="11524390" y="6437972"/>
            <a:ext cx="491039" cy="215444"/>
          </a:xfrm>
          <a:prstGeom prst="rect">
            <a:avLst/>
          </a:prstGeom>
          <a:noFill/>
        </p:spPr>
        <p:txBody>
          <a:bodyPr wrap="square" rtlCol="0">
            <a:spAutoFit/>
          </a:bodyPr>
          <a:lstStyle/>
          <a:p>
            <a:pPr algn="l"/>
            <a:r>
              <a:rPr lang="en-US" sz="800">
                <a:solidFill>
                  <a:schemeClr val="tx2">
                    <a:lumMod val="40000"/>
                    <a:lumOff val="60000"/>
                  </a:schemeClr>
                </a:solidFill>
              </a:rPr>
              <a:t>6</a:t>
            </a:r>
            <a:endParaRPr lang="en-GB" sz="800">
              <a:solidFill>
                <a:schemeClr val="tx2">
                  <a:lumMod val="40000"/>
                  <a:lumOff val="60000"/>
                </a:schemeClr>
              </a:solidFill>
            </a:endParaRPr>
          </a:p>
        </p:txBody>
      </p:sp>
      <p:sp>
        <p:nvSpPr>
          <p:cNvPr id="105" name="Text Placeholder 23">
            <a:extLst>
              <a:ext uri="{FF2B5EF4-FFF2-40B4-BE49-F238E27FC236}">
                <a16:creationId xmlns:a16="http://schemas.microsoft.com/office/drawing/2014/main" id="{41CF7AB3-43AA-4256-BB6C-ACA62D2A480F}"/>
              </a:ext>
            </a:extLst>
          </p:cNvPr>
          <p:cNvSpPr txBox="1">
            <a:spLocks/>
          </p:cNvSpPr>
          <p:nvPr/>
        </p:nvSpPr>
        <p:spPr>
          <a:xfrm>
            <a:off x="858048" y="722262"/>
            <a:ext cx="6709527" cy="492443"/>
          </a:xfrm>
          <a:prstGeom prst="rect">
            <a:avLst/>
          </a:prstGeom>
        </p:spPr>
        <p:txBody>
          <a:bodyPr vert="horz" wrap="square" lIns="0" tIns="0" rIns="0" bIns="0" rtlCol="0">
            <a:spAutoFit/>
          </a:bodyPr>
          <a:lstStyle>
            <a:lvl1pPr indent="0">
              <a:lnSpc>
                <a:spcPct val="90000"/>
              </a:lnSpc>
              <a:spcBef>
                <a:spcPts val="0"/>
              </a:spcBef>
              <a:buFont typeface="Arial" panose="020B0604020202020204" pitchFamily="34" charset="0"/>
              <a:buNone/>
              <a:defRPr sz="1600" b="0" i="0">
                <a:solidFill>
                  <a:schemeClr val="bg2">
                    <a:lumMod val="50000"/>
                  </a:schemeClr>
                </a:solidFill>
                <a:latin typeface="Century Gothic" panose="020B0502020202020204" pitchFamily="34" charset="0"/>
                <a:ea typeface="Verdana" panose="020B0604030504040204" pitchFamily="34" charset="0"/>
                <a:cs typeface="Calibri" panose="020F0502020204030204" pitchFamily="34" charset="0"/>
              </a:defRPr>
            </a:lvl1pPr>
            <a:lvl2pPr marL="0" indent="0">
              <a:lnSpc>
                <a:spcPct val="100000"/>
              </a:lnSpc>
              <a:spcBef>
                <a:spcPts val="300"/>
              </a:spcBef>
              <a:buFont typeface="Arial Narrow" panose="020B0606020202030204" pitchFamily="34" charset="0"/>
              <a:buNone/>
              <a:defRPr sz="1200" b="0" i="0">
                <a:solidFill>
                  <a:schemeClr val="accent3"/>
                </a:solidFill>
                <a:ea typeface="Verdana" panose="020B0604030504040204" pitchFamily="34" charset="0"/>
                <a:cs typeface="Calibri" panose="020F0502020204030204" pitchFamily="34" charset="0"/>
              </a:defRPr>
            </a:lvl2pPr>
            <a:lvl3pPr marL="180975" indent="-180975">
              <a:lnSpc>
                <a:spcPct val="100000"/>
              </a:lnSpc>
              <a:spcBef>
                <a:spcPts val="300"/>
              </a:spcBef>
              <a:buClr>
                <a:schemeClr val="accent1"/>
              </a:buClr>
              <a:buFont typeface="Arial" panose="020B0604020202020204" pitchFamily="34" charset="0"/>
              <a:buChar char="•"/>
              <a:defRPr sz="1200" b="0" i="0">
                <a:solidFill>
                  <a:schemeClr val="accent3"/>
                </a:solidFill>
                <a:ea typeface="Verdana" panose="020B0604030504040204" pitchFamily="34" charset="0"/>
                <a:cs typeface="Calibri" panose="020F0502020204030204" pitchFamily="34" charset="0"/>
              </a:defRPr>
            </a:lvl3pPr>
            <a:lvl4pPr marL="361950"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4pPr>
            <a:lvl5pPr marL="542925"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t>Focused attention on the early mitigation of cyber risks is critical as financial institutions transition to more vulnerable operational setups.</a:t>
            </a:r>
            <a:endParaRPr lang="en-GB" dirty="0"/>
          </a:p>
        </p:txBody>
      </p:sp>
      <p:pic>
        <p:nvPicPr>
          <p:cNvPr id="103" name="Capco_Icon_White41.png" descr="Capco_Icon_White41.png">
            <a:extLst>
              <a:ext uri="{FF2B5EF4-FFF2-40B4-BE49-F238E27FC236}">
                <a16:creationId xmlns:a16="http://schemas.microsoft.com/office/drawing/2014/main" id="{70239409-7F1A-41F5-B722-7CFCECC59BC9}"/>
              </a:ext>
            </a:extLst>
          </p:cNvPr>
          <p:cNvPicPr>
            <a:picLocks noChangeAspect="1"/>
          </p:cNvPicPr>
          <p:nvPr/>
        </p:nvPicPr>
        <p:blipFill>
          <a:blip r:embed="rId11"/>
          <a:stretch>
            <a:fillRect/>
          </a:stretch>
        </p:blipFill>
        <p:spPr>
          <a:xfrm>
            <a:off x="8503920" y="1460944"/>
            <a:ext cx="957353" cy="957353"/>
          </a:xfrm>
          <a:prstGeom prst="rect">
            <a:avLst/>
          </a:prstGeom>
          <a:ln w="12700">
            <a:miter lim="400000"/>
          </a:ln>
        </p:spPr>
      </p:pic>
      <p:pic>
        <p:nvPicPr>
          <p:cNvPr id="106" name="Capco_Icon_White72.png" descr="Capco_Icon_White72.png">
            <a:extLst>
              <a:ext uri="{FF2B5EF4-FFF2-40B4-BE49-F238E27FC236}">
                <a16:creationId xmlns:a16="http://schemas.microsoft.com/office/drawing/2014/main" id="{91C45F15-2DA7-4932-97DA-9532EA53C760}"/>
              </a:ext>
            </a:extLst>
          </p:cNvPr>
          <p:cNvPicPr>
            <a:picLocks noChangeAspect="1"/>
          </p:cNvPicPr>
          <p:nvPr/>
        </p:nvPicPr>
        <p:blipFill>
          <a:blip r:embed="rId12"/>
          <a:srcRect/>
          <a:stretch>
            <a:fillRect/>
          </a:stretch>
        </p:blipFill>
        <p:spPr>
          <a:xfrm>
            <a:off x="8503920" y="3189160"/>
            <a:ext cx="957353" cy="957352"/>
          </a:xfrm>
          <a:prstGeom prst="rect">
            <a:avLst/>
          </a:prstGeom>
          <a:ln w="12700">
            <a:miter lim="400000"/>
          </a:ln>
        </p:spPr>
      </p:pic>
      <p:grpSp>
        <p:nvGrpSpPr>
          <p:cNvPr id="2" name="Group 1">
            <a:extLst>
              <a:ext uri="{FF2B5EF4-FFF2-40B4-BE49-F238E27FC236}">
                <a16:creationId xmlns:a16="http://schemas.microsoft.com/office/drawing/2014/main" id="{09529FEA-B787-4250-B76D-ABED737D0A2C}"/>
              </a:ext>
            </a:extLst>
          </p:cNvPr>
          <p:cNvGrpSpPr/>
          <p:nvPr/>
        </p:nvGrpSpPr>
        <p:grpSpPr>
          <a:xfrm>
            <a:off x="8610431" y="5159603"/>
            <a:ext cx="744330" cy="554814"/>
            <a:chOff x="8610431" y="5380189"/>
            <a:chExt cx="744330" cy="483973"/>
          </a:xfrm>
        </p:grpSpPr>
        <p:sp>
          <p:nvSpPr>
            <p:cNvPr id="98" name="Freeform: Shape 97">
              <a:extLst>
                <a:ext uri="{FF2B5EF4-FFF2-40B4-BE49-F238E27FC236}">
                  <a16:creationId xmlns:a16="http://schemas.microsoft.com/office/drawing/2014/main" id="{61424BCA-4F7B-47D3-BC6D-D2EA80198C6B}"/>
                </a:ext>
              </a:extLst>
            </p:cNvPr>
            <p:cNvSpPr/>
            <p:nvPr/>
          </p:nvSpPr>
          <p:spPr>
            <a:xfrm>
              <a:off x="8891693" y="5429759"/>
              <a:ext cx="190042" cy="300899"/>
            </a:xfrm>
            <a:custGeom>
              <a:avLst/>
              <a:gdLst>
                <a:gd name="connsiteX0" fmla="*/ 195743 w 190041"/>
                <a:gd name="connsiteY0" fmla="*/ 56062 h 300899"/>
                <a:gd name="connsiteX1" fmla="*/ 195743 w 190041"/>
                <a:gd name="connsiteY1" fmla="*/ 203503 h 300899"/>
                <a:gd name="connsiteX2" fmla="*/ 97871 w 190041"/>
                <a:gd name="connsiteY2" fmla="*/ 308185 h 300899"/>
                <a:gd name="connsiteX3" fmla="*/ 0 w 190041"/>
                <a:gd name="connsiteY3" fmla="*/ 204295 h 300899"/>
                <a:gd name="connsiteX4" fmla="*/ 0 w 190041"/>
                <a:gd name="connsiteY4" fmla="*/ 56854 h 300899"/>
                <a:gd name="connsiteX5" fmla="*/ 97871 w 190041"/>
                <a:gd name="connsiteY5" fmla="*/ 0 h 300899"/>
                <a:gd name="connsiteX6" fmla="*/ 195743 w 190041"/>
                <a:gd name="connsiteY6" fmla="*/ 56062 h 3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1" h="300899">
                  <a:moveTo>
                    <a:pt x="195743" y="56062"/>
                  </a:moveTo>
                  <a:lnTo>
                    <a:pt x="195743" y="203503"/>
                  </a:lnTo>
                  <a:cubicBezTo>
                    <a:pt x="195743" y="251330"/>
                    <a:pt x="97871" y="308185"/>
                    <a:pt x="97871" y="308185"/>
                  </a:cubicBezTo>
                  <a:cubicBezTo>
                    <a:pt x="97871" y="308185"/>
                    <a:pt x="0" y="251330"/>
                    <a:pt x="0" y="204295"/>
                  </a:cubicBezTo>
                  <a:lnTo>
                    <a:pt x="0" y="56854"/>
                  </a:lnTo>
                  <a:cubicBezTo>
                    <a:pt x="0" y="56854"/>
                    <a:pt x="97871" y="44976"/>
                    <a:pt x="97871" y="0"/>
                  </a:cubicBezTo>
                  <a:cubicBezTo>
                    <a:pt x="97713" y="44818"/>
                    <a:pt x="195743" y="56062"/>
                    <a:pt x="195743" y="56062"/>
                  </a:cubicBezTo>
                  <a:close/>
                </a:path>
              </a:pathLst>
            </a:custGeom>
            <a:noFill/>
            <a:ln w="12700" cap="flat">
              <a:solidFill>
                <a:schemeClr val="bg1"/>
              </a:solidFill>
              <a:prstDash val="solid"/>
              <a:round/>
            </a:ln>
          </p:spPr>
          <p:txBody>
            <a:bodyPr rtlCol="0" anchor="ctr"/>
            <a:lstStyle/>
            <a:p>
              <a:endParaRPr lang="en-GB"/>
            </a:p>
          </p:txBody>
        </p:sp>
        <p:grpSp>
          <p:nvGrpSpPr>
            <p:cNvPr id="99" name="Graphic 8">
              <a:extLst>
                <a:ext uri="{FF2B5EF4-FFF2-40B4-BE49-F238E27FC236}">
                  <a16:creationId xmlns:a16="http://schemas.microsoft.com/office/drawing/2014/main" id="{150E046D-F870-46C4-A297-E456765097A0}"/>
                </a:ext>
              </a:extLst>
            </p:cNvPr>
            <p:cNvGrpSpPr/>
            <p:nvPr/>
          </p:nvGrpSpPr>
          <p:grpSpPr>
            <a:xfrm>
              <a:off x="8610431" y="5380189"/>
              <a:ext cx="744330" cy="483973"/>
              <a:chOff x="5280382" y="3631815"/>
              <a:chExt cx="744330" cy="483973"/>
            </a:xfrm>
            <a:noFill/>
          </p:grpSpPr>
          <p:sp>
            <p:nvSpPr>
              <p:cNvPr id="100" name="Freeform: Shape 99">
                <a:extLst>
                  <a:ext uri="{FF2B5EF4-FFF2-40B4-BE49-F238E27FC236}">
                    <a16:creationId xmlns:a16="http://schemas.microsoft.com/office/drawing/2014/main" id="{518644CA-A2BA-4207-A511-D7F63E578733}"/>
                  </a:ext>
                </a:extLst>
              </p:cNvPr>
              <p:cNvSpPr/>
              <p:nvPr/>
            </p:nvSpPr>
            <p:spPr>
              <a:xfrm>
                <a:off x="5349747" y="3631815"/>
                <a:ext cx="617636" cy="395920"/>
              </a:xfrm>
              <a:custGeom>
                <a:avLst/>
                <a:gdLst>
                  <a:gd name="connsiteX0" fmla="*/ 0 w 617635"/>
                  <a:gd name="connsiteY0" fmla="*/ 0 h 395920"/>
                  <a:gd name="connsiteX1" fmla="*/ 619377 w 617635"/>
                  <a:gd name="connsiteY1" fmla="*/ 0 h 395920"/>
                  <a:gd name="connsiteX2" fmla="*/ 619377 w 617635"/>
                  <a:gd name="connsiteY2" fmla="*/ 399404 h 395920"/>
                  <a:gd name="connsiteX3" fmla="*/ 0 w 617635"/>
                  <a:gd name="connsiteY3" fmla="*/ 399404 h 395920"/>
                </a:gdLst>
                <a:ahLst/>
                <a:cxnLst>
                  <a:cxn ang="0">
                    <a:pos x="connsiteX0" y="connsiteY0"/>
                  </a:cxn>
                  <a:cxn ang="0">
                    <a:pos x="connsiteX1" y="connsiteY1"/>
                  </a:cxn>
                  <a:cxn ang="0">
                    <a:pos x="connsiteX2" y="connsiteY2"/>
                  </a:cxn>
                  <a:cxn ang="0">
                    <a:pos x="connsiteX3" y="connsiteY3"/>
                  </a:cxn>
                </a:cxnLst>
                <a:rect l="l" t="t" r="r" b="b"/>
                <a:pathLst>
                  <a:path w="617635" h="395920">
                    <a:moveTo>
                      <a:pt x="0" y="0"/>
                    </a:moveTo>
                    <a:lnTo>
                      <a:pt x="619377" y="0"/>
                    </a:lnTo>
                    <a:lnTo>
                      <a:pt x="619377" y="399404"/>
                    </a:lnTo>
                    <a:lnTo>
                      <a:pt x="0" y="399404"/>
                    </a:lnTo>
                    <a:close/>
                  </a:path>
                </a:pathLst>
              </a:custGeom>
              <a:noFill/>
              <a:ln w="12700" cap="rnd">
                <a:solidFill>
                  <a:schemeClr val="bg1"/>
                </a:solidFill>
                <a:prstDash val="solid"/>
                <a:round/>
              </a:ln>
            </p:spPr>
            <p:txBody>
              <a:bodyPr rtlCol="0" anchor="ctr"/>
              <a:lstStyle/>
              <a:p>
                <a:endParaRPr lang="en-GB"/>
              </a:p>
            </p:txBody>
          </p:sp>
          <p:sp>
            <p:nvSpPr>
              <p:cNvPr id="101" name="Freeform: Shape 100">
                <a:extLst>
                  <a:ext uri="{FF2B5EF4-FFF2-40B4-BE49-F238E27FC236}">
                    <a16:creationId xmlns:a16="http://schemas.microsoft.com/office/drawing/2014/main" id="{F842D6A1-1930-4CC2-884C-5C61B0633F04}"/>
                  </a:ext>
                </a:extLst>
              </p:cNvPr>
              <p:cNvSpPr/>
              <p:nvPr/>
            </p:nvSpPr>
            <p:spPr>
              <a:xfrm>
                <a:off x="5280382" y="4068278"/>
                <a:ext cx="744330" cy="47510"/>
              </a:xfrm>
              <a:custGeom>
                <a:avLst/>
                <a:gdLst>
                  <a:gd name="connsiteX0" fmla="*/ 0 w 744330"/>
                  <a:gd name="connsiteY0" fmla="*/ 0 h 47510"/>
                  <a:gd name="connsiteX1" fmla="*/ 758108 w 744330"/>
                  <a:gd name="connsiteY1" fmla="*/ 0 h 47510"/>
                  <a:gd name="connsiteX2" fmla="*/ 758108 w 744330"/>
                  <a:gd name="connsiteY2" fmla="*/ 53053 h 47510"/>
                  <a:gd name="connsiteX3" fmla="*/ 0 w 744330"/>
                  <a:gd name="connsiteY3" fmla="*/ 53053 h 47510"/>
                </a:gdLst>
                <a:ahLst/>
                <a:cxnLst>
                  <a:cxn ang="0">
                    <a:pos x="connsiteX0" y="connsiteY0"/>
                  </a:cxn>
                  <a:cxn ang="0">
                    <a:pos x="connsiteX1" y="connsiteY1"/>
                  </a:cxn>
                  <a:cxn ang="0">
                    <a:pos x="connsiteX2" y="connsiteY2"/>
                  </a:cxn>
                  <a:cxn ang="0">
                    <a:pos x="connsiteX3" y="connsiteY3"/>
                  </a:cxn>
                </a:cxnLst>
                <a:rect l="l" t="t" r="r" b="b"/>
                <a:pathLst>
                  <a:path w="744330" h="47510">
                    <a:moveTo>
                      <a:pt x="0" y="0"/>
                    </a:moveTo>
                    <a:lnTo>
                      <a:pt x="758108" y="0"/>
                    </a:lnTo>
                    <a:lnTo>
                      <a:pt x="758108" y="53053"/>
                    </a:lnTo>
                    <a:lnTo>
                      <a:pt x="0" y="53053"/>
                    </a:lnTo>
                    <a:close/>
                  </a:path>
                </a:pathLst>
              </a:custGeom>
              <a:noFill/>
              <a:ln w="12700" cap="rnd">
                <a:solidFill>
                  <a:schemeClr val="bg1"/>
                </a:solidFill>
                <a:prstDash val="solid"/>
                <a:round/>
              </a:ln>
            </p:spPr>
            <p:txBody>
              <a:bodyPr rtlCol="0" anchor="ctr"/>
              <a:lstStyle/>
              <a:p>
                <a:endParaRPr lang="en-GB"/>
              </a:p>
            </p:txBody>
          </p:sp>
          <p:sp>
            <p:nvSpPr>
              <p:cNvPr id="102" name="Freeform: Shape 101">
                <a:extLst>
                  <a:ext uri="{FF2B5EF4-FFF2-40B4-BE49-F238E27FC236}">
                    <a16:creationId xmlns:a16="http://schemas.microsoft.com/office/drawing/2014/main" id="{2B5E1D71-E925-41E9-8D1A-7848EB4883E9}"/>
                  </a:ext>
                </a:extLst>
              </p:cNvPr>
              <p:cNvSpPr/>
              <p:nvPr/>
            </p:nvSpPr>
            <p:spPr>
              <a:xfrm>
                <a:off x="5628950" y="4095359"/>
                <a:ext cx="47510" cy="15837"/>
              </a:xfrm>
              <a:custGeom>
                <a:avLst/>
                <a:gdLst>
                  <a:gd name="connsiteX0" fmla="*/ 0 w 47510"/>
                  <a:gd name="connsiteY0" fmla="*/ 0 h 0"/>
                  <a:gd name="connsiteX1" fmla="*/ 60813 w 47510"/>
                  <a:gd name="connsiteY1" fmla="*/ 0 h 0"/>
                </a:gdLst>
                <a:ahLst/>
                <a:cxnLst>
                  <a:cxn ang="0">
                    <a:pos x="connsiteX0" y="connsiteY0"/>
                  </a:cxn>
                  <a:cxn ang="0">
                    <a:pos x="connsiteX1" y="connsiteY1"/>
                  </a:cxn>
                </a:cxnLst>
                <a:rect l="l" t="t" r="r" b="b"/>
                <a:pathLst>
                  <a:path w="47510">
                    <a:moveTo>
                      <a:pt x="0" y="0"/>
                    </a:moveTo>
                    <a:lnTo>
                      <a:pt x="60813" y="0"/>
                    </a:lnTo>
                  </a:path>
                </a:pathLst>
              </a:custGeom>
              <a:ln w="12700" cap="rnd">
                <a:solidFill>
                  <a:schemeClr val="bg1"/>
                </a:solidFill>
                <a:prstDash val="solid"/>
                <a:round/>
              </a:ln>
            </p:spPr>
            <p:txBody>
              <a:bodyPr rtlCol="0" anchor="ctr"/>
              <a:lstStyle/>
              <a:p>
                <a:endParaRPr lang="en-GB"/>
              </a:p>
            </p:txBody>
          </p:sp>
        </p:grpSp>
      </p:grpSp>
      <p:cxnSp>
        <p:nvCxnSpPr>
          <p:cNvPr id="84" name="Straight Connector 83">
            <a:extLst>
              <a:ext uri="{FF2B5EF4-FFF2-40B4-BE49-F238E27FC236}">
                <a16:creationId xmlns:a16="http://schemas.microsoft.com/office/drawing/2014/main" id="{FA4882FF-343D-1943-8C08-EE90D816FF6C}"/>
              </a:ext>
            </a:extLst>
          </p:cNvPr>
          <p:cNvCxnSpPr>
            <a:cxnSpLocks/>
          </p:cNvCxnSpPr>
          <p:nvPr/>
        </p:nvCxnSpPr>
        <p:spPr>
          <a:xfrm>
            <a:off x="8349521" y="818249"/>
            <a:ext cx="3562629"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CB7464F7-1020-1849-850F-847F3A0572E6}"/>
              </a:ext>
            </a:extLst>
          </p:cNvPr>
          <p:cNvSpPr/>
          <p:nvPr/>
        </p:nvSpPr>
        <p:spPr>
          <a:xfrm>
            <a:off x="182724" y="255200"/>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0" name="Capco_Icon_Black79.png" descr="Capco_Icon_Black79.png">
            <a:extLst>
              <a:ext uri="{FF2B5EF4-FFF2-40B4-BE49-F238E27FC236}">
                <a16:creationId xmlns:a16="http://schemas.microsoft.com/office/drawing/2014/main" id="{33F7014F-552C-534E-A850-CDEA211FA78A}"/>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Lst>
          </a:blip>
          <a:srcRect/>
          <a:stretch>
            <a:fillRect/>
          </a:stretch>
        </p:blipFill>
        <p:spPr>
          <a:xfrm>
            <a:off x="228643" y="264607"/>
            <a:ext cx="502920" cy="502919"/>
          </a:xfrm>
          <a:prstGeom prst="rect">
            <a:avLst/>
          </a:prstGeom>
          <a:ln w="12700">
            <a:miter lim="400000"/>
          </a:ln>
        </p:spPr>
      </p:pic>
    </p:spTree>
    <p:extLst>
      <p:ext uri="{BB962C8B-B14F-4D97-AF65-F5344CB8AC3E}">
        <p14:creationId xmlns:p14="http://schemas.microsoft.com/office/powerpoint/2010/main" val="342319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B082E0D8-2C64-484F-A8AC-D1C00831BA7F}"/>
              </a:ext>
            </a:extLst>
          </p:cNvPr>
          <p:cNvSpPr/>
          <p:nvPr/>
        </p:nvSpPr>
        <p:spPr>
          <a:xfrm>
            <a:off x="8071652" y="0"/>
            <a:ext cx="4122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F9FD00F4-908C-4C48-B4F5-F26A79B3B2CB}"/>
              </a:ext>
            </a:extLst>
          </p:cNvPr>
          <p:cNvCxnSpPr>
            <a:cxnSpLocks/>
          </p:cNvCxnSpPr>
          <p:nvPr/>
        </p:nvCxnSpPr>
        <p:spPr>
          <a:xfrm>
            <a:off x="3969975" y="1787926"/>
            <a:ext cx="0" cy="422107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Title 1">
            <a:extLst>
              <a:ext uri="{FF2B5EF4-FFF2-40B4-BE49-F238E27FC236}">
                <a16:creationId xmlns:a16="http://schemas.microsoft.com/office/drawing/2014/main" id="{070CD057-39B2-438F-8AE9-1BC11954E14C}"/>
              </a:ext>
            </a:extLst>
          </p:cNvPr>
          <p:cNvSpPr>
            <a:spLocks noGrp="1"/>
          </p:cNvSpPr>
          <p:nvPr>
            <p:ph type="title"/>
          </p:nvPr>
        </p:nvSpPr>
        <p:spPr>
          <a:xfrm>
            <a:off x="912324" y="365760"/>
            <a:ext cx="6485171" cy="332399"/>
          </a:xfrm>
        </p:spPr>
        <p:txBody>
          <a:bodyPr/>
          <a:lstStyle/>
          <a:p>
            <a:r>
              <a:rPr lang="en-US" b="1" dirty="0">
                <a:solidFill>
                  <a:schemeClr val="accent1"/>
                </a:solidFill>
              </a:rPr>
              <a:t>Infrastructure &amp; technology</a:t>
            </a:r>
            <a:endParaRPr lang="en-GB" b="1" dirty="0">
              <a:solidFill>
                <a:schemeClr val="accent1"/>
              </a:solidFill>
            </a:endParaRPr>
          </a:p>
        </p:txBody>
      </p:sp>
      <p:sp>
        <p:nvSpPr>
          <p:cNvPr id="109" name="Title 1">
            <a:extLst>
              <a:ext uri="{FF2B5EF4-FFF2-40B4-BE49-F238E27FC236}">
                <a16:creationId xmlns:a16="http://schemas.microsoft.com/office/drawing/2014/main" id="{3D203875-5402-431C-ADDA-A884C4266C07}"/>
              </a:ext>
            </a:extLst>
          </p:cNvPr>
          <p:cNvSpPr txBox="1">
            <a:spLocks/>
          </p:cNvSpPr>
          <p:nvPr/>
        </p:nvSpPr>
        <p:spPr>
          <a:xfrm>
            <a:off x="8071652" y="365760"/>
            <a:ext cx="4122129" cy="332399"/>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a:lstStyle>
          <a:p>
            <a:pPr algn="ctr"/>
            <a:r>
              <a:rPr lang="en-US" b="1">
                <a:solidFill>
                  <a:schemeClr val="bg1"/>
                </a:solidFill>
              </a:rPr>
              <a:t>How capco can help</a:t>
            </a:r>
            <a:endParaRPr lang="en-GB" b="1">
              <a:solidFill>
                <a:schemeClr val="bg1"/>
              </a:solidFill>
            </a:endParaRPr>
          </a:p>
        </p:txBody>
      </p:sp>
      <p:sp>
        <p:nvSpPr>
          <p:cNvPr id="113" name="TextBox 112">
            <a:extLst>
              <a:ext uri="{FF2B5EF4-FFF2-40B4-BE49-F238E27FC236}">
                <a16:creationId xmlns:a16="http://schemas.microsoft.com/office/drawing/2014/main" id="{A411F26A-7581-46AF-8C6E-FCCB93646BC7}"/>
              </a:ext>
            </a:extLst>
          </p:cNvPr>
          <p:cNvSpPr txBox="1"/>
          <p:nvPr/>
        </p:nvSpPr>
        <p:spPr>
          <a:xfrm>
            <a:off x="3207761" y="2079567"/>
            <a:ext cx="1504183" cy="261610"/>
          </a:xfrm>
          <a:prstGeom prst="rect">
            <a:avLst/>
          </a:prstGeom>
          <a:noFill/>
          <a:ln>
            <a:noFill/>
          </a:ln>
        </p:spPr>
        <p:txBody>
          <a:bodyPr wrap="square" rtlCol="0" anchor="ctr">
            <a:spAutoFit/>
          </a:bodyPr>
          <a:lstStyle/>
          <a:p>
            <a:pPr algn="ctr"/>
            <a:endParaRPr lang="en-GB" sz="1100" b="1">
              <a:solidFill>
                <a:schemeClr val="bg1"/>
              </a:solidFill>
              <a:latin typeface="Century Gothic" panose="020B0502020202020204" pitchFamily="34" charset="0"/>
            </a:endParaRPr>
          </a:p>
        </p:txBody>
      </p:sp>
      <p:sp>
        <p:nvSpPr>
          <p:cNvPr id="114" name="TextBox 96">
            <a:extLst>
              <a:ext uri="{FF2B5EF4-FFF2-40B4-BE49-F238E27FC236}">
                <a16:creationId xmlns:a16="http://schemas.microsoft.com/office/drawing/2014/main" id="{1EC819D2-AD5C-4F28-92FE-CB681090C6D7}"/>
              </a:ext>
            </a:extLst>
          </p:cNvPr>
          <p:cNvSpPr txBox="1"/>
          <p:nvPr/>
        </p:nvSpPr>
        <p:spPr>
          <a:xfrm>
            <a:off x="3206965" y="2079567"/>
            <a:ext cx="1504183" cy="261610"/>
          </a:xfrm>
          <a:prstGeom prst="rect">
            <a:avLst/>
          </a:prstGeom>
          <a:noFill/>
          <a:ln>
            <a:noFill/>
          </a:ln>
        </p:spPr>
        <p:txBody>
          <a:bodyPr wrap="square" rtlCol="0" anchor="ctr">
            <a:spAutoFit/>
          </a:bodyPr>
          <a:lstStyle/>
          <a:p>
            <a:pPr algn="ctr"/>
            <a:endParaRPr lang="en-GB" sz="1100" b="1">
              <a:solidFill>
                <a:schemeClr val="bg1"/>
              </a:solidFill>
              <a:latin typeface="Century Gothic" panose="020B0502020202020204" pitchFamily="34" charset="0"/>
            </a:endParaRPr>
          </a:p>
        </p:txBody>
      </p:sp>
      <p:grpSp>
        <p:nvGrpSpPr>
          <p:cNvPr id="115" name="Group 114">
            <a:extLst>
              <a:ext uri="{FF2B5EF4-FFF2-40B4-BE49-F238E27FC236}">
                <a16:creationId xmlns:a16="http://schemas.microsoft.com/office/drawing/2014/main" id="{63D38A42-3C0C-4C3B-9F4E-55A47ACA42AC}"/>
              </a:ext>
            </a:extLst>
          </p:cNvPr>
          <p:cNvGrpSpPr/>
          <p:nvPr/>
        </p:nvGrpSpPr>
        <p:grpSpPr>
          <a:xfrm>
            <a:off x="539496" y="1427919"/>
            <a:ext cx="2750920" cy="1564906"/>
            <a:chOff x="539496" y="1427919"/>
            <a:chExt cx="2750920" cy="1564906"/>
          </a:xfrm>
        </p:grpSpPr>
        <p:sp>
          <p:nvSpPr>
            <p:cNvPr id="116" name="Rectangle 115">
              <a:extLst>
                <a:ext uri="{FF2B5EF4-FFF2-40B4-BE49-F238E27FC236}">
                  <a16:creationId xmlns:a16="http://schemas.microsoft.com/office/drawing/2014/main" id="{47BC7B71-4DF8-407B-B8D9-D7B7D0D739F1}"/>
                </a:ext>
              </a:extLst>
            </p:cNvPr>
            <p:cNvSpPr/>
            <p:nvPr/>
          </p:nvSpPr>
          <p:spPr>
            <a:xfrm>
              <a:off x="539496" y="1427919"/>
              <a:ext cx="2552311" cy="1564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88122">
                <a:lnSpc>
                  <a:spcPts val="1200"/>
                </a:lnSpc>
                <a:spcAft>
                  <a:spcPts val="300"/>
                </a:spcAft>
                <a:defRPr/>
              </a:pPr>
              <a:r>
                <a:rPr lang="en-US" sz="1050" b="1" dirty="0">
                  <a:solidFill>
                    <a:schemeClr val="accent3"/>
                  </a:solidFill>
                </a:rPr>
                <a:t>Impact</a:t>
              </a:r>
              <a:endParaRPr lang="en-US" sz="1050" b="1" i="1" dirty="0">
                <a:solidFill>
                  <a:schemeClr val="accent3"/>
                </a:solidFill>
              </a:endParaRPr>
            </a:p>
            <a:p>
              <a:pPr marL="287338" lvl="0" indent="-171450">
                <a:lnSpc>
                  <a:spcPts val="1200"/>
                </a:lnSpc>
                <a:spcAft>
                  <a:spcPts val="300"/>
                </a:spcAft>
                <a:buFont typeface="Arial" panose="020B0604020202020204" pitchFamily="34" charset="0"/>
                <a:buChar char="•"/>
              </a:pPr>
              <a:r>
                <a:rPr lang="en-US" sz="1050" dirty="0">
                  <a:solidFill>
                    <a:schemeClr val="accent3"/>
                  </a:solidFill>
                </a:rPr>
                <a:t>Increased outages or delayed system availability due to human disruption (local and global).</a:t>
              </a:r>
              <a:endParaRPr lang="en-GB" sz="1050" dirty="0">
                <a:solidFill>
                  <a:schemeClr val="accent3"/>
                </a:solidFill>
              </a:endParaRPr>
            </a:p>
            <a:p>
              <a:pPr lvl="0">
                <a:lnSpc>
                  <a:spcPts val="1200"/>
                </a:lnSpc>
                <a:spcAft>
                  <a:spcPts val="300"/>
                </a:spcAft>
                <a:defRPr/>
              </a:pPr>
              <a:r>
                <a:rPr lang="en-GB" sz="1050" b="1" dirty="0">
                  <a:solidFill>
                    <a:schemeClr val="accent1"/>
                  </a:solidFill>
                </a:rPr>
                <a:t>Recommendation</a:t>
              </a:r>
            </a:p>
            <a:p>
              <a:pPr marL="287338" lvl="1" indent="-171450">
                <a:lnSpc>
                  <a:spcPts val="1200"/>
                </a:lnSpc>
                <a:spcAft>
                  <a:spcPts val="300"/>
                </a:spcAft>
                <a:buFont typeface="Arial" panose="020B0604020202020204" pitchFamily="34" charset="0"/>
                <a:buChar char="•"/>
              </a:pPr>
              <a:r>
                <a:rPr lang="en-US" sz="1050" dirty="0">
                  <a:solidFill>
                    <a:schemeClr val="accent3"/>
                  </a:solidFill>
                </a:rPr>
                <a:t>Revise remote working procedures to allow for resource flexibility and continuity.</a:t>
              </a:r>
            </a:p>
          </p:txBody>
        </p:sp>
        <p:sp>
          <p:nvSpPr>
            <p:cNvPr id="117" name="Isosceles Triangle 116">
              <a:extLst>
                <a:ext uri="{FF2B5EF4-FFF2-40B4-BE49-F238E27FC236}">
                  <a16:creationId xmlns:a16="http://schemas.microsoft.com/office/drawing/2014/main" id="{94C3B048-23B7-4221-84FD-C70B9ABCE239}"/>
                </a:ext>
              </a:extLst>
            </p:cNvPr>
            <p:cNvSpPr/>
            <p:nvPr/>
          </p:nvSpPr>
          <p:spPr>
            <a:xfrm rot="5400000">
              <a:off x="2408020" y="2109788"/>
              <a:ext cx="1563624" cy="2011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4BC4ED68-11ED-4BF2-9E8C-523545F21DA0}"/>
              </a:ext>
            </a:extLst>
          </p:cNvPr>
          <p:cNvGrpSpPr/>
          <p:nvPr/>
        </p:nvGrpSpPr>
        <p:grpSpPr>
          <a:xfrm>
            <a:off x="3217884" y="1616012"/>
            <a:ext cx="1504183" cy="1188720"/>
            <a:chOff x="3219363" y="1748338"/>
            <a:chExt cx="1504183" cy="1188720"/>
          </a:xfrm>
        </p:grpSpPr>
        <p:sp>
          <p:nvSpPr>
            <p:cNvPr id="119" name="Oval 118">
              <a:extLst>
                <a:ext uri="{FF2B5EF4-FFF2-40B4-BE49-F238E27FC236}">
                  <a16:creationId xmlns:a16="http://schemas.microsoft.com/office/drawing/2014/main" id="{A55D26B1-4A09-4E3D-8BA9-8DDB07B171F4}"/>
                </a:ext>
              </a:extLst>
            </p:cNvPr>
            <p:cNvSpPr>
              <a:spLocks noChangeAspect="1"/>
            </p:cNvSpPr>
            <p:nvPr/>
          </p:nvSpPr>
          <p:spPr>
            <a:xfrm>
              <a:off x="3377094" y="1748338"/>
              <a:ext cx="1188720" cy="11887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latin typeface="Century Gothic" panose="020B0502020202020204" pitchFamily="34" charset="0"/>
              </a:endParaRPr>
            </a:p>
          </p:txBody>
        </p:sp>
        <p:sp>
          <p:nvSpPr>
            <p:cNvPr id="120" name="TextBox 119">
              <a:extLst>
                <a:ext uri="{FF2B5EF4-FFF2-40B4-BE49-F238E27FC236}">
                  <a16:creationId xmlns:a16="http://schemas.microsoft.com/office/drawing/2014/main" id="{9EC68D07-2B32-4707-B2A1-85B0E0AD9025}"/>
                </a:ext>
              </a:extLst>
            </p:cNvPr>
            <p:cNvSpPr txBox="1"/>
            <p:nvPr/>
          </p:nvSpPr>
          <p:spPr>
            <a:xfrm>
              <a:off x="3219363" y="2127255"/>
              <a:ext cx="1504183" cy="430887"/>
            </a:xfrm>
            <a:prstGeom prst="rect">
              <a:avLst/>
            </a:prstGeom>
            <a:noFill/>
            <a:ln>
              <a:noFill/>
            </a:ln>
          </p:spPr>
          <p:txBody>
            <a:bodyPr wrap="square" rtlCol="0" anchor="ctr">
              <a:spAutoFit/>
            </a:bodyPr>
            <a:lstStyle/>
            <a:p>
              <a:pPr algn="ctr"/>
              <a:r>
                <a:rPr lang="en-US" sz="1100" b="1">
                  <a:solidFill>
                    <a:schemeClr val="bg1"/>
                  </a:solidFill>
                  <a:latin typeface="Century Gothic" panose="020B0502020202020204" pitchFamily="34" charset="0"/>
                </a:rPr>
                <a:t>System </a:t>
              </a:r>
            </a:p>
            <a:p>
              <a:pPr algn="ctr"/>
              <a:r>
                <a:rPr lang="en-US" sz="1100" b="1">
                  <a:solidFill>
                    <a:schemeClr val="bg1"/>
                  </a:solidFill>
                  <a:latin typeface="Century Gothic" panose="020B0502020202020204" pitchFamily="34" charset="0"/>
                </a:rPr>
                <a:t>Availability</a:t>
              </a:r>
              <a:endParaRPr lang="en-GB" sz="1100" b="1">
                <a:solidFill>
                  <a:schemeClr val="bg1"/>
                </a:solidFill>
                <a:latin typeface="Century Gothic" panose="020B0502020202020204" pitchFamily="34" charset="0"/>
              </a:endParaRPr>
            </a:p>
          </p:txBody>
        </p:sp>
      </p:grpSp>
      <p:grpSp>
        <p:nvGrpSpPr>
          <p:cNvPr id="121" name="Group 120">
            <a:extLst>
              <a:ext uri="{FF2B5EF4-FFF2-40B4-BE49-F238E27FC236}">
                <a16:creationId xmlns:a16="http://schemas.microsoft.com/office/drawing/2014/main" id="{A0BF477E-E85D-43E1-B798-D7C328EEF217}"/>
              </a:ext>
            </a:extLst>
          </p:cNvPr>
          <p:cNvGrpSpPr/>
          <p:nvPr/>
        </p:nvGrpSpPr>
        <p:grpSpPr>
          <a:xfrm>
            <a:off x="4657849" y="1427919"/>
            <a:ext cx="2869706" cy="1564906"/>
            <a:chOff x="4657849" y="1427919"/>
            <a:chExt cx="2869706" cy="1564906"/>
          </a:xfrm>
        </p:grpSpPr>
        <p:sp>
          <p:nvSpPr>
            <p:cNvPr id="122" name="Isosceles Triangle 121">
              <a:extLst>
                <a:ext uri="{FF2B5EF4-FFF2-40B4-BE49-F238E27FC236}">
                  <a16:creationId xmlns:a16="http://schemas.microsoft.com/office/drawing/2014/main" id="{759641C8-557C-4E6D-B99D-24075B000A96}"/>
                </a:ext>
              </a:extLst>
            </p:cNvPr>
            <p:cNvSpPr/>
            <p:nvPr/>
          </p:nvSpPr>
          <p:spPr>
            <a:xfrm rot="16200000">
              <a:off x="3976621" y="2109788"/>
              <a:ext cx="1563624" cy="2011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23" name="Rectangle 122">
              <a:extLst>
                <a:ext uri="{FF2B5EF4-FFF2-40B4-BE49-F238E27FC236}">
                  <a16:creationId xmlns:a16="http://schemas.microsoft.com/office/drawing/2014/main" id="{D4354365-625F-408D-9D14-2F74D195C794}"/>
                </a:ext>
              </a:extLst>
            </p:cNvPr>
            <p:cNvSpPr/>
            <p:nvPr/>
          </p:nvSpPr>
          <p:spPr>
            <a:xfrm>
              <a:off x="4855928" y="1427919"/>
              <a:ext cx="2671627" cy="1564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ts val="1200"/>
                </a:lnSpc>
                <a:spcAft>
                  <a:spcPts val="300"/>
                </a:spcAft>
                <a:defRPr/>
              </a:pPr>
              <a:r>
                <a:rPr lang="en-GB" sz="1050" b="1" dirty="0">
                  <a:solidFill>
                    <a:schemeClr val="accent3"/>
                  </a:solidFill>
                </a:rPr>
                <a:t>Leveraged Technology – Cloud Computing</a:t>
              </a:r>
              <a:endParaRPr lang="en-GB" sz="1050" dirty="0">
                <a:solidFill>
                  <a:schemeClr val="accent3"/>
                </a:solidFill>
              </a:endParaRPr>
            </a:p>
            <a:p>
              <a:pPr marL="287338" marR="0" lvl="1" indent="-171450">
                <a:lnSpc>
                  <a:spcPts val="1200"/>
                </a:lnSpc>
                <a:spcBef>
                  <a:spcPts val="0"/>
                </a:spcBef>
                <a:spcAft>
                  <a:spcPts val="300"/>
                </a:spcAft>
                <a:buFont typeface="Arial" panose="020B0604020202020204" pitchFamily="34" charset="0"/>
                <a:buChar char="•"/>
              </a:pPr>
              <a:r>
                <a:rPr lang="en-US" sz="1050" dirty="0">
                  <a:solidFill>
                    <a:schemeClr val="accent3"/>
                  </a:solidFill>
                </a:rPr>
                <a:t>Double down on DDoS (distributed denial-of-service) threat detection and mitigation.</a:t>
              </a:r>
              <a:endParaRPr lang="en-GB" sz="1050" dirty="0">
                <a:solidFill>
                  <a:schemeClr val="accent3"/>
                </a:solidFill>
              </a:endParaRPr>
            </a:p>
            <a:p>
              <a:pPr marL="287338" lvl="1" indent="-171450">
                <a:lnSpc>
                  <a:spcPts val="1200"/>
                </a:lnSpc>
                <a:spcAft>
                  <a:spcPts val="300"/>
                </a:spcAft>
                <a:buFont typeface="Arial" panose="020B0604020202020204" pitchFamily="34" charset="0"/>
                <a:buChar char="•"/>
              </a:pPr>
              <a:r>
                <a:rPr lang="en-US" sz="1050" dirty="0">
                  <a:solidFill>
                    <a:schemeClr val="accent3"/>
                  </a:solidFill>
                </a:rPr>
                <a:t>Enable on-demand computing power, storage expansion, and outsourcing maintenance needs.</a:t>
              </a:r>
            </a:p>
          </p:txBody>
        </p:sp>
      </p:grpSp>
      <p:grpSp>
        <p:nvGrpSpPr>
          <p:cNvPr id="124" name="Group 123">
            <a:extLst>
              <a:ext uri="{FF2B5EF4-FFF2-40B4-BE49-F238E27FC236}">
                <a16:creationId xmlns:a16="http://schemas.microsoft.com/office/drawing/2014/main" id="{3ABEC6DA-ADF0-4449-BC48-C50DDA4B2929}"/>
              </a:ext>
            </a:extLst>
          </p:cNvPr>
          <p:cNvGrpSpPr/>
          <p:nvPr/>
        </p:nvGrpSpPr>
        <p:grpSpPr>
          <a:xfrm>
            <a:off x="3217884" y="3330762"/>
            <a:ext cx="1504183" cy="1188720"/>
            <a:chOff x="3216404" y="3264889"/>
            <a:chExt cx="1504183" cy="1188720"/>
          </a:xfrm>
        </p:grpSpPr>
        <p:sp>
          <p:nvSpPr>
            <p:cNvPr id="125" name="Oval 124">
              <a:extLst>
                <a:ext uri="{FF2B5EF4-FFF2-40B4-BE49-F238E27FC236}">
                  <a16:creationId xmlns:a16="http://schemas.microsoft.com/office/drawing/2014/main" id="{90BEF613-76B3-4B9B-B5C7-0A4E117F5B61}"/>
                </a:ext>
              </a:extLst>
            </p:cNvPr>
            <p:cNvSpPr>
              <a:spLocks noChangeAspect="1"/>
            </p:cNvSpPr>
            <p:nvPr/>
          </p:nvSpPr>
          <p:spPr>
            <a:xfrm>
              <a:off x="3374135" y="3264889"/>
              <a:ext cx="1188720" cy="118872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latin typeface="Century Gothic" panose="020B0502020202020204" pitchFamily="34" charset="0"/>
              </a:endParaRPr>
            </a:p>
          </p:txBody>
        </p:sp>
        <p:sp>
          <p:nvSpPr>
            <p:cNvPr id="126" name="TextBox 125">
              <a:extLst>
                <a:ext uri="{FF2B5EF4-FFF2-40B4-BE49-F238E27FC236}">
                  <a16:creationId xmlns:a16="http://schemas.microsoft.com/office/drawing/2014/main" id="{DEF0AEBE-022C-4D96-89FF-0F98865A6838}"/>
                </a:ext>
              </a:extLst>
            </p:cNvPr>
            <p:cNvSpPr txBox="1"/>
            <p:nvPr/>
          </p:nvSpPr>
          <p:spPr>
            <a:xfrm>
              <a:off x="3216404" y="3643806"/>
              <a:ext cx="1504183" cy="430887"/>
            </a:xfrm>
            <a:prstGeom prst="rect">
              <a:avLst/>
            </a:prstGeom>
            <a:noFill/>
            <a:ln>
              <a:noFill/>
            </a:ln>
          </p:spPr>
          <p:txBody>
            <a:bodyPr wrap="square" rtlCol="0" anchor="ctr">
              <a:spAutoFit/>
            </a:bodyPr>
            <a:lstStyle/>
            <a:p>
              <a:pPr algn="ctr"/>
              <a:r>
                <a:rPr lang="en-US" sz="1100" b="1">
                  <a:solidFill>
                    <a:schemeClr val="bg1"/>
                  </a:solidFill>
                  <a:latin typeface="Century Gothic" panose="020B0502020202020204" pitchFamily="34" charset="0"/>
                </a:rPr>
                <a:t>Network </a:t>
              </a:r>
            </a:p>
            <a:p>
              <a:pPr algn="ctr"/>
              <a:r>
                <a:rPr lang="en-US" sz="1100" b="1">
                  <a:solidFill>
                    <a:schemeClr val="bg1"/>
                  </a:solidFill>
                  <a:latin typeface="Century Gothic" panose="020B0502020202020204" pitchFamily="34" charset="0"/>
                </a:rPr>
                <a:t>Stability</a:t>
              </a:r>
              <a:endParaRPr lang="en-GB" sz="1100" b="1">
                <a:solidFill>
                  <a:schemeClr val="bg1"/>
                </a:solidFill>
                <a:latin typeface="Century Gothic" panose="020B0502020202020204" pitchFamily="34" charset="0"/>
              </a:endParaRPr>
            </a:p>
          </p:txBody>
        </p:sp>
      </p:grpSp>
      <p:grpSp>
        <p:nvGrpSpPr>
          <p:cNvPr id="127" name="Group 126">
            <a:extLst>
              <a:ext uri="{FF2B5EF4-FFF2-40B4-BE49-F238E27FC236}">
                <a16:creationId xmlns:a16="http://schemas.microsoft.com/office/drawing/2014/main" id="{0554127E-9810-4E1E-8359-2990483512C2}"/>
              </a:ext>
            </a:extLst>
          </p:cNvPr>
          <p:cNvGrpSpPr/>
          <p:nvPr/>
        </p:nvGrpSpPr>
        <p:grpSpPr>
          <a:xfrm>
            <a:off x="4657849" y="3142669"/>
            <a:ext cx="2869706" cy="1564906"/>
            <a:chOff x="4657849" y="3142669"/>
            <a:chExt cx="2869706" cy="1564906"/>
          </a:xfrm>
        </p:grpSpPr>
        <p:sp>
          <p:nvSpPr>
            <p:cNvPr id="128" name="Rectangle 127">
              <a:extLst>
                <a:ext uri="{FF2B5EF4-FFF2-40B4-BE49-F238E27FC236}">
                  <a16:creationId xmlns:a16="http://schemas.microsoft.com/office/drawing/2014/main" id="{3D59D8F3-6156-4F4A-B9C1-57C54F292979}"/>
                </a:ext>
              </a:extLst>
            </p:cNvPr>
            <p:cNvSpPr/>
            <p:nvPr/>
          </p:nvSpPr>
          <p:spPr>
            <a:xfrm>
              <a:off x="4855928" y="3142669"/>
              <a:ext cx="2671627" cy="1564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ts val="1200"/>
                </a:lnSpc>
                <a:spcAft>
                  <a:spcPts val="300"/>
                </a:spcAft>
                <a:defRPr/>
              </a:pPr>
              <a:r>
                <a:rPr lang="en-GB" sz="1050" b="1" dirty="0">
                  <a:solidFill>
                    <a:schemeClr val="accent3"/>
                  </a:solidFill>
                </a:rPr>
                <a:t>Leveraged Technology – AI Chatbot</a:t>
              </a:r>
              <a:endParaRPr lang="en-GB" sz="1050" dirty="0">
                <a:solidFill>
                  <a:schemeClr val="accent3"/>
                </a:solidFill>
              </a:endParaRPr>
            </a:p>
            <a:p>
              <a:pPr marL="287338" lvl="1" indent="-171450">
                <a:lnSpc>
                  <a:spcPts val="1200"/>
                </a:lnSpc>
                <a:spcAft>
                  <a:spcPts val="300"/>
                </a:spcAft>
                <a:buFont typeface="Arial" panose="020B0604020202020204" pitchFamily="34" charset="0"/>
                <a:buChar char="•"/>
                <a:defRPr/>
              </a:pPr>
              <a:r>
                <a:rPr lang="en-US" sz="1050" dirty="0">
                  <a:solidFill>
                    <a:schemeClr val="accent3"/>
                  </a:solidFill>
                </a:rPr>
                <a:t>Implement AI chatbots as first interaction agent to reduce burden on workforce, as well as customer waiting times.</a:t>
              </a:r>
            </a:p>
          </p:txBody>
        </p:sp>
        <p:sp>
          <p:nvSpPr>
            <p:cNvPr id="129" name="Isosceles Triangle 128">
              <a:extLst>
                <a:ext uri="{FF2B5EF4-FFF2-40B4-BE49-F238E27FC236}">
                  <a16:creationId xmlns:a16="http://schemas.microsoft.com/office/drawing/2014/main" id="{36FC551D-D7F4-4D74-8DAB-C4BD6A1903CD}"/>
                </a:ext>
              </a:extLst>
            </p:cNvPr>
            <p:cNvSpPr/>
            <p:nvPr/>
          </p:nvSpPr>
          <p:spPr>
            <a:xfrm rot="16200000">
              <a:off x="3976621" y="3824539"/>
              <a:ext cx="1563624" cy="2011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grpSp>
      <p:grpSp>
        <p:nvGrpSpPr>
          <p:cNvPr id="130" name="Group 129">
            <a:extLst>
              <a:ext uri="{FF2B5EF4-FFF2-40B4-BE49-F238E27FC236}">
                <a16:creationId xmlns:a16="http://schemas.microsoft.com/office/drawing/2014/main" id="{1717EEF7-56B9-4945-8814-07182A4BDE07}"/>
              </a:ext>
            </a:extLst>
          </p:cNvPr>
          <p:cNvGrpSpPr/>
          <p:nvPr/>
        </p:nvGrpSpPr>
        <p:grpSpPr>
          <a:xfrm>
            <a:off x="539496" y="3142669"/>
            <a:ext cx="2750920" cy="1564906"/>
            <a:chOff x="539496" y="3142669"/>
            <a:chExt cx="2750920" cy="1564906"/>
          </a:xfrm>
        </p:grpSpPr>
        <p:sp>
          <p:nvSpPr>
            <p:cNvPr id="131" name="Isosceles Triangle 130">
              <a:extLst>
                <a:ext uri="{FF2B5EF4-FFF2-40B4-BE49-F238E27FC236}">
                  <a16:creationId xmlns:a16="http://schemas.microsoft.com/office/drawing/2014/main" id="{105D8BED-11F5-4008-A864-E7958C9350EB}"/>
                </a:ext>
              </a:extLst>
            </p:cNvPr>
            <p:cNvSpPr/>
            <p:nvPr/>
          </p:nvSpPr>
          <p:spPr>
            <a:xfrm rot="5400000">
              <a:off x="2408020" y="3824538"/>
              <a:ext cx="1563624" cy="2011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AC708ABE-870C-4844-A42E-E7E1F6B59896}"/>
                </a:ext>
              </a:extLst>
            </p:cNvPr>
            <p:cNvSpPr/>
            <p:nvPr/>
          </p:nvSpPr>
          <p:spPr>
            <a:xfrm>
              <a:off x="539496" y="3142669"/>
              <a:ext cx="2552311" cy="1564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88122">
                <a:lnSpc>
                  <a:spcPts val="1200"/>
                </a:lnSpc>
                <a:spcAft>
                  <a:spcPts val="300"/>
                </a:spcAft>
                <a:defRPr/>
              </a:pPr>
              <a:r>
                <a:rPr lang="en-US" sz="1050" b="1" dirty="0">
                  <a:solidFill>
                    <a:schemeClr val="accent3"/>
                  </a:solidFill>
                </a:rPr>
                <a:t>Impact</a:t>
              </a:r>
              <a:endParaRPr lang="en-US" sz="1050" b="1" i="1" dirty="0">
                <a:solidFill>
                  <a:schemeClr val="accent3"/>
                </a:solidFill>
              </a:endParaRPr>
            </a:p>
            <a:p>
              <a:pPr marL="287338" lvl="0" indent="-171450">
                <a:lnSpc>
                  <a:spcPts val="1200"/>
                </a:lnSpc>
                <a:spcAft>
                  <a:spcPts val="300"/>
                </a:spcAft>
                <a:buFont typeface="Arial" panose="020B0604020202020204" pitchFamily="34" charset="0"/>
                <a:buChar char="•"/>
                <a:defRPr/>
              </a:pPr>
              <a:r>
                <a:rPr lang="en-US" sz="1050" dirty="0">
                  <a:solidFill>
                    <a:schemeClr val="accent3"/>
                  </a:solidFill>
                </a:rPr>
                <a:t>Delayed upgrades and maintenance and uncertainty around short-term organizational goals.</a:t>
              </a:r>
            </a:p>
            <a:p>
              <a:pPr lvl="0">
                <a:lnSpc>
                  <a:spcPts val="1200"/>
                </a:lnSpc>
                <a:spcAft>
                  <a:spcPts val="300"/>
                </a:spcAft>
                <a:defRPr/>
              </a:pPr>
              <a:r>
                <a:rPr lang="en-GB" sz="1050" b="1" dirty="0">
                  <a:solidFill>
                    <a:schemeClr val="accent1"/>
                  </a:solidFill>
                </a:rPr>
                <a:t>Recommendation</a:t>
              </a:r>
            </a:p>
            <a:p>
              <a:pPr marL="287338" lvl="1" indent="-171450">
                <a:lnSpc>
                  <a:spcPts val="1200"/>
                </a:lnSpc>
                <a:spcAft>
                  <a:spcPts val="300"/>
                </a:spcAft>
                <a:buFont typeface="Arial" panose="020B0604020202020204" pitchFamily="34" charset="0"/>
                <a:buChar char="•"/>
                <a:defRPr/>
              </a:pPr>
              <a:r>
                <a:rPr lang="en-US" sz="1050" dirty="0">
                  <a:solidFill>
                    <a:schemeClr val="accent3"/>
                  </a:solidFill>
                </a:rPr>
                <a:t>Revise &amp; upgrade schedule to prioritize critical updates.</a:t>
              </a:r>
            </a:p>
          </p:txBody>
        </p:sp>
      </p:grpSp>
      <p:sp>
        <p:nvSpPr>
          <p:cNvPr id="133" name="Oval 132">
            <a:extLst>
              <a:ext uri="{FF2B5EF4-FFF2-40B4-BE49-F238E27FC236}">
                <a16:creationId xmlns:a16="http://schemas.microsoft.com/office/drawing/2014/main" id="{A6D8B62D-ACEC-4ED6-BDBA-28BDB10F0533}"/>
              </a:ext>
            </a:extLst>
          </p:cNvPr>
          <p:cNvSpPr>
            <a:spLocks noChangeAspect="1"/>
          </p:cNvSpPr>
          <p:nvPr/>
        </p:nvSpPr>
        <p:spPr>
          <a:xfrm>
            <a:off x="3375615" y="5045512"/>
            <a:ext cx="1188720" cy="118872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Century Gothic" panose="020B0502020202020204" pitchFamily="34" charset="0"/>
              </a:rPr>
              <a:t>Platform Capacity</a:t>
            </a:r>
            <a:endParaRPr lang="en-GB" sz="1100" b="1">
              <a:latin typeface="Century Gothic" panose="020B0502020202020204" pitchFamily="34" charset="0"/>
            </a:endParaRPr>
          </a:p>
        </p:txBody>
      </p:sp>
      <p:grpSp>
        <p:nvGrpSpPr>
          <p:cNvPr id="134" name="Group 133">
            <a:extLst>
              <a:ext uri="{FF2B5EF4-FFF2-40B4-BE49-F238E27FC236}">
                <a16:creationId xmlns:a16="http://schemas.microsoft.com/office/drawing/2014/main" id="{FB3FD94E-835F-4D18-92D3-7B942A50BAAA}"/>
              </a:ext>
            </a:extLst>
          </p:cNvPr>
          <p:cNvGrpSpPr/>
          <p:nvPr/>
        </p:nvGrpSpPr>
        <p:grpSpPr>
          <a:xfrm>
            <a:off x="4657849" y="4857419"/>
            <a:ext cx="2869706" cy="1564906"/>
            <a:chOff x="4657849" y="4857419"/>
            <a:chExt cx="2869706" cy="1564906"/>
          </a:xfrm>
        </p:grpSpPr>
        <p:sp>
          <p:nvSpPr>
            <p:cNvPr id="135" name="Rectangle 134">
              <a:extLst>
                <a:ext uri="{FF2B5EF4-FFF2-40B4-BE49-F238E27FC236}">
                  <a16:creationId xmlns:a16="http://schemas.microsoft.com/office/drawing/2014/main" id="{881D4AE0-A19A-4D5B-9BEC-92F3D3BE1E9B}"/>
                </a:ext>
              </a:extLst>
            </p:cNvPr>
            <p:cNvSpPr/>
            <p:nvPr/>
          </p:nvSpPr>
          <p:spPr>
            <a:xfrm>
              <a:off x="4855928" y="4857419"/>
              <a:ext cx="2671627" cy="1564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ts val="1200"/>
                </a:lnSpc>
                <a:spcAft>
                  <a:spcPts val="300"/>
                </a:spcAft>
                <a:defRPr/>
              </a:pPr>
              <a:r>
                <a:rPr lang="en-GB" sz="1050" b="1" dirty="0">
                  <a:solidFill>
                    <a:schemeClr val="accent3"/>
                  </a:solidFill>
                </a:rPr>
                <a:t>Leveraged Technology – Remote Connectivity </a:t>
              </a:r>
              <a:endParaRPr lang="en-GB" sz="1050" dirty="0">
                <a:solidFill>
                  <a:schemeClr val="accent3"/>
                </a:solidFill>
              </a:endParaRPr>
            </a:p>
            <a:p>
              <a:pPr marL="287338" lvl="1" indent="-171450">
                <a:lnSpc>
                  <a:spcPts val="1200"/>
                </a:lnSpc>
                <a:spcAft>
                  <a:spcPts val="300"/>
                </a:spcAft>
                <a:buFont typeface="Arial" panose="020B0604020202020204" pitchFamily="34" charset="0"/>
                <a:buChar char="•"/>
                <a:defRPr/>
              </a:pPr>
              <a:r>
                <a:rPr lang="en-US" sz="1050" dirty="0">
                  <a:solidFill>
                    <a:schemeClr val="accent3"/>
                  </a:solidFill>
                </a:rPr>
                <a:t>Plan to reallocate/augment server by leveraging additional resources like network bandwidth, digital channels as well as offloading from low priority capabilities.</a:t>
              </a:r>
            </a:p>
          </p:txBody>
        </p:sp>
        <p:sp>
          <p:nvSpPr>
            <p:cNvPr id="136" name="Isosceles Triangle 135">
              <a:extLst>
                <a:ext uri="{FF2B5EF4-FFF2-40B4-BE49-F238E27FC236}">
                  <a16:creationId xmlns:a16="http://schemas.microsoft.com/office/drawing/2014/main" id="{EA97A588-6BB6-42F8-B7EE-D12D503FEC0C}"/>
                </a:ext>
              </a:extLst>
            </p:cNvPr>
            <p:cNvSpPr/>
            <p:nvPr/>
          </p:nvSpPr>
          <p:spPr>
            <a:xfrm rot="16200000">
              <a:off x="3976621" y="5539289"/>
              <a:ext cx="1563624" cy="2011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grpSp>
      <p:grpSp>
        <p:nvGrpSpPr>
          <p:cNvPr id="137" name="Group 136">
            <a:extLst>
              <a:ext uri="{FF2B5EF4-FFF2-40B4-BE49-F238E27FC236}">
                <a16:creationId xmlns:a16="http://schemas.microsoft.com/office/drawing/2014/main" id="{FF5CEE46-F3BE-40E9-A56F-DCCA11BADDE1}"/>
              </a:ext>
            </a:extLst>
          </p:cNvPr>
          <p:cNvGrpSpPr/>
          <p:nvPr/>
        </p:nvGrpSpPr>
        <p:grpSpPr>
          <a:xfrm>
            <a:off x="539496" y="4857419"/>
            <a:ext cx="2750921" cy="1564906"/>
            <a:chOff x="539496" y="4857419"/>
            <a:chExt cx="2750921" cy="1564906"/>
          </a:xfrm>
        </p:grpSpPr>
        <p:sp>
          <p:nvSpPr>
            <p:cNvPr id="138" name="Isosceles Triangle 137">
              <a:extLst>
                <a:ext uri="{FF2B5EF4-FFF2-40B4-BE49-F238E27FC236}">
                  <a16:creationId xmlns:a16="http://schemas.microsoft.com/office/drawing/2014/main" id="{05DD81AE-6041-4697-BABB-75AFA760BA3D}"/>
                </a:ext>
              </a:extLst>
            </p:cNvPr>
            <p:cNvSpPr/>
            <p:nvPr/>
          </p:nvSpPr>
          <p:spPr>
            <a:xfrm rot="5400000">
              <a:off x="2408021" y="5539288"/>
              <a:ext cx="1563624" cy="20116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F431E117-925E-4E20-A509-2D70C0AA579B}"/>
                </a:ext>
              </a:extLst>
            </p:cNvPr>
            <p:cNvSpPr/>
            <p:nvPr/>
          </p:nvSpPr>
          <p:spPr>
            <a:xfrm>
              <a:off x="539496" y="4857419"/>
              <a:ext cx="2552311" cy="15649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88122">
                <a:lnSpc>
                  <a:spcPts val="1200"/>
                </a:lnSpc>
                <a:spcAft>
                  <a:spcPts val="300"/>
                </a:spcAft>
                <a:defRPr/>
              </a:pPr>
              <a:r>
                <a:rPr lang="en-US" sz="1050" b="1" dirty="0">
                  <a:solidFill>
                    <a:schemeClr val="accent3"/>
                  </a:solidFill>
                </a:rPr>
                <a:t>Impact</a:t>
              </a:r>
              <a:endParaRPr lang="en-US" sz="1050" b="1" i="1" dirty="0">
                <a:solidFill>
                  <a:schemeClr val="accent3"/>
                </a:solidFill>
              </a:endParaRPr>
            </a:p>
            <a:p>
              <a:pPr marL="287338" lvl="0" indent="-171450">
                <a:lnSpc>
                  <a:spcPts val="1200"/>
                </a:lnSpc>
                <a:spcAft>
                  <a:spcPts val="300"/>
                </a:spcAft>
                <a:buFont typeface="Arial" panose="020B0604020202020204" pitchFamily="34" charset="0"/>
                <a:buChar char="•"/>
                <a:defRPr/>
              </a:pPr>
              <a:r>
                <a:rPr lang="en-US" sz="1050" dirty="0">
                  <a:solidFill>
                    <a:schemeClr val="accent3"/>
                  </a:solidFill>
                </a:rPr>
                <a:t>Infrastructure disruption from overloaded platforms / servers and resource scalability.</a:t>
              </a:r>
            </a:p>
            <a:p>
              <a:pPr lvl="0">
                <a:lnSpc>
                  <a:spcPts val="1200"/>
                </a:lnSpc>
                <a:spcAft>
                  <a:spcPts val="300"/>
                </a:spcAft>
                <a:defRPr/>
              </a:pPr>
              <a:r>
                <a:rPr lang="en-GB" sz="1050" b="1" dirty="0">
                  <a:solidFill>
                    <a:schemeClr val="accent1"/>
                  </a:solidFill>
                </a:rPr>
                <a:t>Recommendation</a:t>
              </a:r>
            </a:p>
            <a:p>
              <a:pPr marL="287338" lvl="1" indent="-171450">
                <a:lnSpc>
                  <a:spcPts val="1200"/>
                </a:lnSpc>
                <a:spcAft>
                  <a:spcPts val="300"/>
                </a:spcAft>
                <a:buFont typeface="Arial" panose="020B0604020202020204" pitchFamily="34" charset="0"/>
                <a:buChar char="•"/>
                <a:defRPr/>
              </a:pPr>
              <a:r>
                <a:rPr lang="en-US" sz="1050" dirty="0">
                  <a:solidFill>
                    <a:schemeClr val="accent3"/>
                  </a:solidFill>
                </a:rPr>
                <a:t>Reassess Recovery Time Objectives (RTO) and Recovery Point Objectives (RPO) to allow for resource rationalization.</a:t>
              </a:r>
            </a:p>
          </p:txBody>
        </p:sp>
      </p:grpSp>
      <p:grpSp>
        <p:nvGrpSpPr>
          <p:cNvPr id="3" name="Group 2">
            <a:extLst>
              <a:ext uri="{FF2B5EF4-FFF2-40B4-BE49-F238E27FC236}">
                <a16:creationId xmlns:a16="http://schemas.microsoft.com/office/drawing/2014/main" id="{F775830F-1656-415A-9DF4-A6C1921E0436}"/>
              </a:ext>
            </a:extLst>
          </p:cNvPr>
          <p:cNvGrpSpPr/>
          <p:nvPr/>
        </p:nvGrpSpPr>
        <p:grpSpPr>
          <a:xfrm>
            <a:off x="8503920" y="3069760"/>
            <a:ext cx="3410868" cy="957353"/>
            <a:chOff x="8503920" y="3429520"/>
            <a:chExt cx="3410868" cy="957353"/>
          </a:xfrm>
        </p:grpSpPr>
        <p:sp>
          <p:nvSpPr>
            <p:cNvPr id="111" name="Rectangle 110">
              <a:extLst>
                <a:ext uri="{FF2B5EF4-FFF2-40B4-BE49-F238E27FC236}">
                  <a16:creationId xmlns:a16="http://schemas.microsoft.com/office/drawing/2014/main" id="{520E77A1-5005-42FD-BE65-E087F061A20B}"/>
                </a:ext>
              </a:extLst>
            </p:cNvPr>
            <p:cNvSpPr/>
            <p:nvPr/>
          </p:nvSpPr>
          <p:spPr>
            <a:xfrm>
              <a:off x="9528048" y="3431143"/>
              <a:ext cx="2386740" cy="954107"/>
            </a:xfrm>
            <a:prstGeom prst="rect">
              <a:avLst/>
            </a:prstGeom>
          </p:spPr>
          <p:txBody>
            <a:bodyPr wrap="square" anchor="ctr">
              <a:spAutoFit/>
            </a:bodyPr>
            <a:lstStyle/>
            <a:p>
              <a:pPr lvl="0"/>
              <a:r>
                <a:rPr lang="en-GB" sz="1400" b="1">
                  <a:solidFill>
                    <a:schemeClr val="bg1"/>
                  </a:solidFill>
                </a:rPr>
                <a:t>Expedited Cloud Adoption Roadmap to facilitate transition away from physical dependencies.</a:t>
              </a:r>
            </a:p>
          </p:txBody>
        </p:sp>
        <p:pic>
          <p:nvPicPr>
            <p:cNvPr id="143" name="Capco_Icon_White35.png" descr="Capco_Icon_White35.png">
              <a:extLst>
                <a:ext uri="{FF2B5EF4-FFF2-40B4-BE49-F238E27FC236}">
                  <a16:creationId xmlns:a16="http://schemas.microsoft.com/office/drawing/2014/main" id="{A0DE115C-BFB1-40FD-95A3-9C39412F341B}"/>
                </a:ext>
              </a:extLst>
            </p:cNvPr>
            <p:cNvPicPr>
              <a:picLocks noChangeAspect="1"/>
            </p:cNvPicPr>
            <p:nvPr/>
          </p:nvPicPr>
          <p:blipFill>
            <a:blip r:embed="rId2"/>
            <a:srcRect/>
            <a:stretch>
              <a:fillRect/>
            </a:stretch>
          </p:blipFill>
          <p:spPr>
            <a:xfrm>
              <a:off x="8503920" y="3429520"/>
              <a:ext cx="957352" cy="957353"/>
            </a:xfrm>
            <a:prstGeom prst="rect">
              <a:avLst/>
            </a:prstGeom>
            <a:ln w="12700">
              <a:miter lim="400000"/>
            </a:ln>
          </p:spPr>
        </p:pic>
      </p:grpSp>
      <p:grpSp>
        <p:nvGrpSpPr>
          <p:cNvPr id="2" name="Group 1">
            <a:extLst>
              <a:ext uri="{FF2B5EF4-FFF2-40B4-BE49-F238E27FC236}">
                <a16:creationId xmlns:a16="http://schemas.microsoft.com/office/drawing/2014/main" id="{5689F93B-A8EA-40AA-95B4-7D78C059584A}"/>
              </a:ext>
            </a:extLst>
          </p:cNvPr>
          <p:cNvGrpSpPr/>
          <p:nvPr/>
        </p:nvGrpSpPr>
        <p:grpSpPr>
          <a:xfrm>
            <a:off x="8706171" y="1341024"/>
            <a:ext cx="3208617" cy="954107"/>
            <a:chOff x="8706171" y="1700784"/>
            <a:chExt cx="3208617" cy="954107"/>
          </a:xfrm>
        </p:grpSpPr>
        <p:sp>
          <p:nvSpPr>
            <p:cNvPr id="112" name="Rectangle 111">
              <a:extLst>
                <a:ext uri="{FF2B5EF4-FFF2-40B4-BE49-F238E27FC236}">
                  <a16:creationId xmlns:a16="http://schemas.microsoft.com/office/drawing/2014/main" id="{7FC7FD07-6700-430F-94B6-B37B7AB3136F}"/>
                </a:ext>
              </a:extLst>
            </p:cNvPr>
            <p:cNvSpPr/>
            <p:nvPr/>
          </p:nvSpPr>
          <p:spPr>
            <a:xfrm>
              <a:off x="9528048" y="1700784"/>
              <a:ext cx="2386740" cy="954107"/>
            </a:xfrm>
            <a:prstGeom prst="rect">
              <a:avLst/>
            </a:prstGeom>
          </p:spPr>
          <p:txBody>
            <a:bodyPr wrap="square" anchor="ctr">
              <a:spAutoFit/>
            </a:bodyPr>
            <a:lstStyle/>
            <a:p>
              <a:r>
                <a:rPr lang="en-US" sz="1400" b="1" dirty="0">
                  <a:solidFill>
                    <a:schemeClr val="bg1"/>
                  </a:solidFill>
                </a:rPr>
                <a:t>Conduct a </a:t>
              </a:r>
              <a:r>
                <a:rPr lang="en-GB" sz="1400" b="1" dirty="0">
                  <a:solidFill>
                    <a:schemeClr val="bg1"/>
                  </a:solidFill>
                </a:rPr>
                <a:t>Digital Readiness Assessment to understand any gaps in the current infrastructure.</a:t>
              </a:r>
            </a:p>
          </p:txBody>
        </p:sp>
        <p:grpSp>
          <p:nvGrpSpPr>
            <p:cNvPr id="144" name="Graphic 9">
              <a:extLst>
                <a:ext uri="{FF2B5EF4-FFF2-40B4-BE49-F238E27FC236}">
                  <a16:creationId xmlns:a16="http://schemas.microsoft.com/office/drawing/2014/main" id="{BB4CEAB8-B283-4881-A305-1649B005CF1C}"/>
                </a:ext>
              </a:extLst>
            </p:cNvPr>
            <p:cNvGrpSpPr/>
            <p:nvPr/>
          </p:nvGrpSpPr>
          <p:grpSpPr>
            <a:xfrm>
              <a:off x="8706171" y="1858177"/>
              <a:ext cx="534145" cy="534145"/>
              <a:chOff x="7141553" y="1697646"/>
              <a:chExt cx="534145" cy="534145"/>
            </a:xfrm>
            <a:noFill/>
          </p:grpSpPr>
          <p:grpSp>
            <p:nvGrpSpPr>
              <p:cNvPr id="145" name="Graphic 9">
                <a:extLst>
                  <a:ext uri="{FF2B5EF4-FFF2-40B4-BE49-F238E27FC236}">
                    <a16:creationId xmlns:a16="http://schemas.microsoft.com/office/drawing/2014/main" id="{E0F3CCB5-146E-4760-BEA7-2A7F0D3DB3EA}"/>
                  </a:ext>
                </a:extLst>
              </p:cNvPr>
              <p:cNvGrpSpPr/>
              <p:nvPr/>
            </p:nvGrpSpPr>
            <p:grpSpPr>
              <a:xfrm>
                <a:off x="7190538" y="1962374"/>
                <a:ext cx="247531" cy="247531"/>
                <a:chOff x="7190538" y="1962374"/>
                <a:chExt cx="247531" cy="247531"/>
              </a:xfrm>
              <a:noFill/>
            </p:grpSpPr>
            <p:sp>
              <p:nvSpPr>
                <p:cNvPr id="155" name="Freeform: Shape 154">
                  <a:extLst>
                    <a:ext uri="{FF2B5EF4-FFF2-40B4-BE49-F238E27FC236}">
                      <a16:creationId xmlns:a16="http://schemas.microsoft.com/office/drawing/2014/main" id="{448A15F5-1D6A-458C-BAB3-D677D206FCD8}"/>
                    </a:ext>
                  </a:extLst>
                </p:cNvPr>
                <p:cNvSpPr/>
                <p:nvPr/>
              </p:nvSpPr>
              <p:spPr>
                <a:xfrm>
                  <a:off x="7240695" y="2012662"/>
                  <a:ext cx="143307" cy="143307"/>
                </a:xfrm>
                <a:custGeom>
                  <a:avLst/>
                  <a:gdLst>
                    <a:gd name="connsiteX0" fmla="*/ 150342 w 143307"/>
                    <a:gd name="connsiteY0" fmla="*/ 75171 h 143307"/>
                    <a:gd name="connsiteX1" fmla="*/ 75171 w 143307"/>
                    <a:gd name="connsiteY1" fmla="*/ 150212 h 143307"/>
                    <a:gd name="connsiteX2" fmla="*/ 0 w 143307"/>
                    <a:gd name="connsiteY2" fmla="*/ 75171 h 143307"/>
                    <a:gd name="connsiteX3" fmla="*/ 75171 w 143307"/>
                    <a:gd name="connsiteY3" fmla="*/ 0 h 143307"/>
                    <a:gd name="connsiteX4" fmla="*/ 150342 w 143307"/>
                    <a:gd name="connsiteY4" fmla="*/ 75171 h 143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07" h="143307">
                      <a:moveTo>
                        <a:pt x="150342" y="75171"/>
                      </a:moveTo>
                      <a:cubicBezTo>
                        <a:pt x="150342" y="116600"/>
                        <a:pt x="116600" y="150212"/>
                        <a:pt x="75171" y="150212"/>
                      </a:cubicBezTo>
                      <a:cubicBezTo>
                        <a:pt x="33742" y="150212"/>
                        <a:pt x="0" y="116600"/>
                        <a:pt x="0" y="75171"/>
                      </a:cubicBezTo>
                      <a:cubicBezTo>
                        <a:pt x="0" y="33612"/>
                        <a:pt x="33742" y="0"/>
                        <a:pt x="75171" y="0"/>
                      </a:cubicBezTo>
                      <a:cubicBezTo>
                        <a:pt x="116730" y="0"/>
                        <a:pt x="150342" y="33612"/>
                        <a:pt x="150342" y="75171"/>
                      </a:cubicBezTo>
                      <a:close/>
                    </a:path>
                  </a:pathLst>
                </a:custGeom>
                <a:noFill/>
                <a:ln w="12700" cap="flat">
                  <a:solidFill>
                    <a:schemeClr val="bg1"/>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E4BA5F65-245C-42F2-B2A2-89C4A9977B49}"/>
                    </a:ext>
                  </a:extLst>
                </p:cNvPr>
                <p:cNvSpPr/>
                <p:nvPr/>
              </p:nvSpPr>
              <p:spPr>
                <a:xfrm>
                  <a:off x="7190538" y="1962374"/>
                  <a:ext cx="247531" cy="247531"/>
                </a:xfrm>
                <a:custGeom>
                  <a:avLst/>
                  <a:gdLst>
                    <a:gd name="connsiteX0" fmla="*/ 240756 w 247530"/>
                    <a:gd name="connsiteY0" fmla="*/ 106178 h 247530"/>
                    <a:gd name="connsiteX1" fmla="*/ 229813 w 247530"/>
                    <a:gd name="connsiteY1" fmla="*/ 106178 h 247530"/>
                    <a:gd name="connsiteX2" fmla="*/ 213137 w 247530"/>
                    <a:gd name="connsiteY2" fmla="*/ 65661 h 247530"/>
                    <a:gd name="connsiteX3" fmla="*/ 221475 w 247530"/>
                    <a:gd name="connsiteY3" fmla="*/ 57453 h 247530"/>
                    <a:gd name="connsiteX4" fmla="*/ 221475 w 247530"/>
                    <a:gd name="connsiteY4" fmla="*/ 43253 h 247530"/>
                    <a:gd name="connsiteX5" fmla="*/ 208447 w 247530"/>
                    <a:gd name="connsiteY5" fmla="*/ 30225 h 247530"/>
                    <a:gd name="connsiteX6" fmla="*/ 194377 w 247530"/>
                    <a:gd name="connsiteY6" fmla="*/ 30225 h 247530"/>
                    <a:gd name="connsiteX7" fmla="*/ 186169 w 247530"/>
                    <a:gd name="connsiteY7" fmla="*/ 38432 h 247530"/>
                    <a:gd name="connsiteX8" fmla="*/ 144480 w 247530"/>
                    <a:gd name="connsiteY8" fmla="*/ 20975 h 247530"/>
                    <a:gd name="connsiteX9" fmla="*/ 144480 w 247530"/>
                    <a:gd name="connsiteY9" fmla="*/ 10032 h 247530"/>
                    <a:gd name="connsiteX10" fmla="*/ 134448 w 247530"/>
                    <a:gd name="connsiteY10" fmla="*/ 0 h 247530"/>
                    <a:gd name="connsiteX11" fmla="*/ 115949 w 247530"/>
                    <a:gd name="connsiteY11" fmla="*/ 0 h 247530"/>
                    <a:gd name="connsiteX12" fmla="*/ 105917 w 247530"/>
                    <a:gd name="connsiteY12" fmla="*/ 10032 h 247530"/>
                    <a:gd name="connsiteX13" fmla="*/ 105917 w 247530"/>
                    <a:gd name="connsiteY13" fmla="*/ 20975 h 247530"/>
                    <a:gd name="connsiteX14" fmla="*/ 69178 w 247530"/>
                    <a:gd name="connsiteY14" fmla="*/ 35175 h 247530"/>
                    <a:gd name="connsiteX15" fmla="*/ 61101 w 247530"/>
                    <a:gd name="connsiteY15" fmla="*/ 27098 h 247530"/>
                    <a:gd name="connsiteX16" fmla="*/ 47031 w 247530"/>
                    <a:gd name="connsiteY16" fmla="*/ 27098 h 247530"/>
                    <a:gd name="connsiteX17" fmla="*/ 34003 w 247530"/>
                    <a:gd name="connsiteY17" fmla="*/ 40126 h 247530"/>
                    <a:gd name="connsiteX18" fmla="*/ 34003 w 247530"/>
                    <a:gd name="connsiteY18" fmla="*/ 54327 h 247530"/>
                    <a:gd name="connsiteX19" fmla="*/ 40777 w 247530"/>
                    <a:gd name="connsiteY19" fmla="*/ 61101 h 247530"/>
                    <a:gd name="connsiteX20" fmla="*/ 20714 w 247530"/>
                    <a:gd name="connsiteY20" fmla="*/ 106308 h 247530"/>
                    <a:gd name="connsiteX21" fmla="*/ 10032 w 247530"/>
                    <a:gd name="connsiteY21" fmla="*/ 106308 h 247530"/>
                    <a:gd name="connsiteX22" fmla="*/ 0 w 247530"/>
                    <a:gd name="connsiteY22" fmla="*/ 116340 h 247530"/>
                    <a:gd name="connsiteX23" fmla="*/ 0 w 247530"/>
                    <a:gd name="connsiteY23" fmla="*/ 134709 h 247530"/>
                    <a:gd name="connsiteX24" fmla="*/ 10032 w 247530"/>
                    <a:gd name="connsiteY24" fmla="*/ 144740 h 247530"/>
                    <a:gd name="connsiteX25" fmla="*/ 20975 w 247530"/>
                    <a:gd name="connsiteY25" fmla="*/ 144740 h 247530"/>
                    <a:gd name="connsiteX26" fmla="*/ 38432 w 247530"/>
                    <a:gd name="connsiteY26" fmla="*/ 186430 h 247530"/>
                    <a:gd name="connsiteX27" fmla="*/ 31137 w 247530"/>
                    <a:gd name="connsiteY27" fmla="*/ 193465 h 247530"/>
                    <a:gd name="connsiteX28" fmla="*/ 31137 w 247530"/>
                    <a:gd name="connsiteY28" fmla="*/ 207665 h 247530"/>
                    <a:gd name="connsiteX29" fmla="*/ 44165 w 247530"/>
                    <a:gd name="connsiteY29" fmla="*/ 220693 h 247530"/>
                    <a:gd name="connsiteX30" fmla="*/ 58235 w 247530"/>
                    <a:gd name="connsiteY30" fmla="*/ 220693 h 247530"/>
                    <a:gd name="connsiteX31" fmla="*/ 65661 w 247530"/>
                    <a:gd name="connsiteY31" fmla="*/ 213267 h 247530"/>
                    <a:gd name="connsiteX32" fmla="*/ 106178 w 247530"/>
                    <a:gd name="connsiteY32" fmla="*/ 229943 h 247530"/>
                    <a:gd name="connsiteX33" fmla="*/ 106178 w 247530"/>
                    <a:gd name="connsiteY33" fmla="*/ 240887 h 247530"/>
                    <a:gd name="connsiteX34" fmla="*/ 116209 w 247530"/>
                    <a:gd name="connsiteY34" fmla="*/ 250918 h 247530"/>
                    <a:gd name="connsiteX35" fmla="*/ 134709 w 247530"/>
                    <a:gd name="connsiteY35" fmla="*/ 250918 h 247530"/>
                    <a:gd name="connsiteX36" fmla="*/ 144740 w 247530"/>
                    <a:gd name="connsiteY36" fmla="*/ 240887 h 247530"/>
                    <a:gd name="connsiteX37" fmla="*/ 144740 w 247530"/>
                    <a:gd name="connsiteY37" fmla="*/ 229943 h 247530"/>
                    <a:gd name="connsiteX38" fmla="*/ 190078 w 247530"/>
                    <a:gd name="connsiteY38" fmla="*/ 209880 h 247530"/>
                    <a:gd name="connsiteX39" fmla="*/ 197764 w 247530"/>
                    <a:gd name="connsiteY39" fmla="*/ 217567 h 247530"/>
                    <a:gd name="connsiteX40" fmla="*/ 211834 w 247530"/>
                    <a:gd name="connsiteY40" fmla="*/ 217567 h 247530"/>
                    <a:gd name="connsiteX41" fmla="*/ 224862 w 247530"/>
                    <a:gd name="connsiteY41" fmla="*/ 204539 h 247530"/>
                    <a:gd name="connsiteX42" fmla="*/ 224862 w 247530"/>
                    <a:gd name="connsiteY42" fmla="*/ 190338 h 247530"/>
                    <a:gd name="connsiteX43" fmla="*/ 215873 w 247530"/>
                    <a:gd name="connsiteY43" fmla="*/ 181479 h 247530"/>
                    <a:gd name="connsiteX44" fmla="*/ 230073 w 247530"/>
                    <a:gd name="connsiteY44" fmla="*/ 144740 h 247530"/>
                    <a:gd name="connsiteX45" fmla="*/ 241017 w 247530"/>
                    <a:gd name="connsiteY45" fmla="*/ 144740 h 247530"/>
                    <a:gd name="connsiteX46" fmla="*/ 251048 w 247530"/>
                    <a:gd name="connsiteY46" fmla="*/ 134709 h 247530"/>
                    <a:gd name="connsiteX47" fmla="*/ 251048 w 247530"/>
                    <a:gd name="connsiteY47" fmla="*/ 116340 h 247530"/>
                    <a:gd name="connsiteX48" fmla="*/ 240756 w 247530"/>
                    <a:gd name="connsiteY48" fmla="*/ 106178 h 2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7530" h="247530">
                      <a:moveTo>
                        <a:pt x="240756" y="106178"/>
                      </a:moveTo>
                      <a:lnTo>
                        <a:pt x="229813" y="106178"/>
                      </a:lnTo>
                      <a:cubicBezTo>
                        <a:pt x="227077" y="91326"/>
                        <a:pt x="221345" y="77516"/>
                        <a:pt x="213137" y="65661"/>
                      </a:cubicBezTo>
                      <a:lnTo>
                        <a:pt x="221475" y="57453"/>
                      </a:lnTo>
                      <a:cubicBezTo>
                        <a:pt x="225383" y="53545"/>
                        <a:pt x="225383" y="47291"/>
                        <a:pt x="221475" y="43253"/>
                      </a:cubicBezTo>
                      <a:lnTo>
                        <a:pt x="208447" y="30225"/>
                      </a:lnTo>
                      <a:cubicBezTo>
                        <a:pt x="204539" y="26316"/>
                        <a:pt x="198285" y="26316"/>
                        <a:pt x="194377" y="30225"/>
                      </a:cubicBezTo>
                      <a:lnTo>
                        <a:pt x="186169" y="38432"/>
                      </a:lnTo>
                      <a:cubicBezTo>
                        <a:pt x="173923" y="29834"/>
                        <a:pt x="159723" y="23711"/>
                        <a:pt x="144480" y="20975"/>
                      </a:cubicBezTo>
                      <a:lnTo>
                        <a:pt x="144480" y="10032"/>
                      </a:lnTo>
                      <a:cubicBezTo>
                        <a:pt x="144480" y="4560"/>
                        <a:pt x="140050" y="0"/>
                        <a:pt x="134448" y="0"/>
                      </a:cubicBezTo>
                      <a:lnTo>
                        <a:pt x="115949" y="0"/>
                      </a:lnTo>
                      <a:cubicBezTo>
                        <a:pt x="110477" y="0"/>
                        <a:pt x="105917" y="4430"/>
                        <a:pt x="105917" y="10032"/>
                      </a:cubicBezTo>
                      <a:lnTo>
                        <a:pt x="105917" y="20975"/>
                      </a:lnTo>
                      <a:cubicBezTo>
                        <a:pt x="92629" y="23320"/>
                        <a:pt x="80252" y="28271"/>
                        <a:pt x="69178" y="35175"/>
                      </a:cubicBezTo>
                      <a:lnTo>
                        <a:pt x="61101" y="27098"/>
                      </a:lnTo>
                      <a:cubicBezTo>
                        <a:pt x="57193" y="23190"/>
                        <a:pt x="50939" y="23190"/>
                        <a:pt x="47031" y="27098"/>
                      </a:cubicBezTo>
                      <a:lnTo>
                        <a:pt x="34003" y="40126"/>
                      </a:lnTo>
                      <a:cubicBezTo>
                        <a:pt x="30095" y="44034"/>
                        <a:pt x="30095" y="50418"/>
                        <a:pt x="34003" y="54327"/>
                      </a:cubicBezTo>
                      <a:lnTo>
                        <a:pt x="40777" y="61101"/>
                      </a:lnTo>
                      <a:cubicBezTo>
                        <a:pt x="30746" y="74129"/>
                        <a:pt x="23841" y="89502"/>
                        <a:pt x="20714" y="106308"/>
                      </a:cubicBezTo>
                      <a:lnTo>
                        <a:pt x="10032" y="106308"/>
                      </a:lnTo>
                      <a:cubicBezTo>
                        <a:pt x="4560" y="106308"/>
                        <a:pt x="0" y="110868"/>
                        <a:pt x="0" y="116340"/>
                      </a:cubicBezTo>
                      <a:lnTo>
                        <a:pt x="0" y="134709"/>
                      </a:lnTo>
                      <a:cubicBezTo>
                        <a:pt x="0" y="140181"/>
                        <a:pt x="4560" y="144740"/>
                        <a:pt x="10032" y="144740"/>
                      </a:cubicBezTo>
                      <a:lnTo>
                        <a:pt x="20975" y="144740"/>
                      </a:lnTo>
                      <a:cubicBezTo>
                        <a:pt x="23711" y="159983"/>
                        <a:pt x="29834" y="174184"/>
                        <a:pt x="38432" y="186430"/>
                      </a:cubicBezTo>
                      <a:lnTo>
                        <a:pt x="31137" y="193465"/>
                      </a:lnTo>
                      <a:cubicBezTo>
                        <a:pt x="27228" y="197373"/>
                        <a:pt x="27228" y="203757"/>
                        <a:pt x="31137" y="207665"/>
                      </a:cubicBezTo>
                      <a:lnTo>
                        <a:pt x="44165" y="220693"/>
                      </a:lnTo>
                      <a:cubicBezTo>
                        <a:pt x="48073" y="224602"/>
                        <a:pt x="54326" y="224602"/>
                        <a:pt x="58235" y="220693"/>
                      </a:cubicBezTo>
                      <a:lnTo>
                        <a:pt x="65661" y="213267"/>
                      </a:lnTo>
                      <a:cubicBezTo>
                        <a:pt x="77647" y="221475"/>
                        <a:pt x="91326" y="227207"/>
                        <a:pt x="106178" y="229943"/>
                      </a:cubicBezTo>
                      <a:lnTo>
                        <a:pt x="106178" y="240887"/>
                      </a:lnTo>
                      <a:cubicBezTo>
                        <a:pt x="106178" y="246358"/>
                        <a:pt x="110607" y="250918"/>
                        <a:pt x="116209" y="250918"/>
                      </a:cubicBezTo>
                      <a:lnTo>
                        <a:pt x="134709" y="250918"/>
                      </a:lnTo>
                      <a:cubicBezTo>
                        <a:pt x="140181" y="250918"/>
                        <a:pt x="144740" y="246489"/>
                        <a:pt x="144740" y="240887"/>
                      </a:cubicBezTo>
                      <a:lnTo>
                        <a:pt x="144740" y="229943"/>
                      </a:lnTo>
                      <a:cubicBezTo>
                        <a:pt x="161546" y="226947"/>
                        <a:pt x="176919" y="219912"/>
                        <a:pt x="190078" y="209880"/>
                      </a:cubicBezTo>
                      <a:lnTo>
                        <a:pt x="197764" y="217567"/>
                      </a:lnTo>
                      <a:cubicBezTo>
                        <a:pt x="201672" y="221475"/>
                        <a:pt x="207926" y="221475"/>
                        <a:pt x="211834" y="217567"/>
                      </a:cubicBezTo>
                      <a:lnTo>
                        <a:pt x="224862" y="204539"/>
                      </a:lnTo>
                      <a:cubicBezTo>
                        <a:pt x="228771" y="200630"/>
                        <a:pt x="228771" y="194377"/>
                        <a:pt x="224862" y="190338"/>
                      </a:cubicBezTo>
                      <a:lnTo>
                        <a:pt x="215873" y="181479"/>
                      </a:lnTo>
                      <a:cubicBezTo>
                        <a:pt x="222647" y="170405"/>
                        <a:pt x="227728" y="158029"/>
                        <a:pt x="230073" y="144740"/>
                      </a:cubicBezTo>
                      <a:lnTo>
                        <a:pt x="241017" y="144740"/>
                      </a:lnTo>
                      <a:cubicBezTo>
                        <a:pt x="246489" y="144740"/>
                        <a:pt x="251048" y="140181"/>
                        <a:pt x="251048" y="134709"/>
                      </a:cubicBezTo>
                      <a:lnTo>
                        <a:pt x="251048" y="116340"/>
                      </a:lnTo>
                      <a:cubicBezTo>
                        <a:pt x="250788" y="110737"/>
                        <a:pt x="246358" y="106178"/>
                        <a:pt x="240756" y="106178"/>
                      </a:cubicBezTo>
                      <a:close/>
                    </a:path>
                  </a:pathLst>
                </a:custGeom>
                <a:noFill/>
                <a:ln w="12700" cap="flat">
                  <a:solidFill>
                    <a:schemeClr val="bg1"/>
                  </a:solidFill>
                  <a:prstDash val="solid"/>
                  <a:miter/>
                </a:ln>
              </p:spPr>
              <p:txBody>
                <a:bodyPr rtlCol="0" anchor="ctr"/>
                <a:lstStyle/>
                <a:p>
                  <a:endParaRPr lang="en-GB"/>
                </a:p>
              </p:txBody>
            </p:sp>
          </p:grpSp>
          <p:grpSp>
            <p:nvGrpSpPr>
              <p:cNvPr id="146" name="Graphic 9">
                <a:extLst>
                  <a:ext uri="{FF2B5EF4-FFF2-40B4-BE49-F238E27FC236}">
                    <a16:creationId xmlns:a16="http://schemas.microsoft.com/office/drawing/2014/main" id="{053B0086-B744-46DC-8704-DFB95E75535D}"/>
                  </a:ext>
                </a:extLst>
              </p:cNvPr>
              <p:cNvGrpSpPr/>
              <p:nvPr/>
            </p:nvGrpSpPr>
            <p:grpSpPr>
              <a:xfrm>
                <a:off x="7417224" y="1831052"/>
                <a:ext cx="219852" cy="315726"/>
                <a:chOff x="7417224" y="1831052"/>
                <a:chExt cx="219852" cy="315726"/>
              </a:xfrm>
              <a:noFill/>
            </p:grpSpPr>
            <p:sp>
              <p:nvSpPr>
                <p:cNvPr id="152" name="Freeform: Shape 151">
                  <a:extLst>
                    <a:ext uri="{FF2B5EF4-FFF2-40B4-BE49-F238E27FC236}">
                      <a16:creationId xmlns:a16="http://schemas.microsoft.com/office/drawing/2014/main" id="{FFA8DA6E-E296-430C-9B6D-DFABD1C78607}"/>
                    </a:ext>
                  </a:extLst>
                </p:cNvPr>
                <p:cNvSpPr/>
                <p:nvPr/>
              </p:nvSpPr>
              <p:spPr>
                <a:xfrm>
                  <a:off x="7417224" y="1831052"/>
                  <a:ext cx="169363" cy="169363"/>
                </a:xfrm>
                <a:custGeom>
                  <a:avLst/>
                  <a:gdLst>
                    <a:gd name="connsiteX0" fmla="*/ 175356 w 169363"/>
                    <a:gd name="connsiteY0" fmla="*/ 87678 h 169363"/>
                    <a:gd name="connsiteX1" fmla="*/ 87678 w 169363"/>
                    <a:gd name="connsiteY1" fmla="*/ 175356 h 169363"/>
                    <a:gd name="connsiteX2" fmla="*/ 0 w 169363"/>
                    <a:gd name="connsiteY2" fmla="*/ 87678 h 169363"/>
                    <a:gd name="connsiteX3" fmla="*/ 87678 w 169363"/>
                    <a:gd name="connsiteY3" fmla="*/ 0 h 169363"/>
                    <a:gd name="connsiteX4" fmla="*/ 175356 w 169363"/>
                    <a:gd name="connsiteY4" fmla="*/ 87678 h 169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63" h="169363">
                      <a:moveTo>
                        <a:pt x="175356" y="87678"/>
                      </a:moveTo>
                      <a:cubicBezTo>
                        <a:pt x="175356" y="136101"/>
                        <a:pt x="136101" y="175356"/>
                        <a:pt x="87678" y="175356"/>
                      </a:cubicBezTo>
                      <a:cubicBezTo>
                        <a:pt x="39255" y="175356"/>
                        <a:pt x="0" y="136101"/>
                        <a:pt x="0" y="87678"/>
                      </a:cubicBezTo>
                      <a:cubicBezTo>
                        <a:pt x="0" y="39255"/>
                        <a:pt x="39255" y="0"/>
                        <a:pt x="87678" y="0"/>
                      </a:cubicBezTo>
                      <a:cubicBezTo>
                        <a:pt x="136101" y="0"/>
                        <a:pt x="175356" y="39255"/>
                        <a:pt x="175356" y="87678"/>
                      </a:cubicBezTo>
                      <a:close/>
                    </a:path>
                  </a:pathLst>
                </a:custGeom>
                <a:noFill/>
                <a:ln w="12700" cap="flat">
                  <a:solidFill>
                    <a:schemeClr val="bg1"/>
                  </a:solidFill>
                  <a:prstDash val="solid"/>
                  <a:round/>
                </a:ln>
              </p:spPr>
              <p:txBody>
                <a:bodyPr rtlCol="0" anchor="ctr"/>
                <a:lstStyle/>
                <a:p>
                  <a:endParaRPr lang="en-GB"/>
                </a:p>
              </p:txBody>
            </p:sp>
            <p:sp>
              <p:nvSpPr>
                <p:cNvPr id="153" name="Freeform: Shape 152">
                  <a:extLst>
                    <a:ext uri="{FF2B5EF4-FFF2-40B4-BE49-F238E27FC236}">
                      <a16:creationId xmlns:a16="http://schemas.microsoft.com/office/drawing/2014/main" id="{AB2E653D-9D43-4765-86F3-B6299399EA9C}"/>
                    </a:ext>
                  </a:extLst>
                </p:cNvPr>
                <p:cNvSpPr/>
                <p:nvPr/>
              </p:nvSpPr>
              <p:spPr>
                <a:xfrm>
                  <a:off x="7545880" y="2016499"/>
                  <a:ext cx="91196" cy="130279"/>
                </a:xfrm>
                <a:custGeom>
                  <a:avLst/>
                  <a:gdLst>
                    <a:gd name="connsiteX0" fmla="*/ 0 w 91195"/>
                    <a:gd name="connsiteY0" fmla="*/ 18328 h 130279"/>
                    <a:gd name="connsiteX1" fmla="*/ 34963 w 91195"/>
                    <a:gd name="connsiteY1" fmla="*/ 0 h 130279"/>
                    <a:gd name="connsiteX2" fmla="*/ 99988 w 91195"/>
                    <a:gd name="connsiteY2" fmla="*/ 124043 h 130279"/>
                    <a:gd name="connsiteX3" fmla="*/ 65025 w 91195"/>
                    <a:gd name="connsiteY3" fmla="*/ 142371 h 130279"/>
                  </a:gdLst>
                  <a:ahLst/>
                  <a:cxnLst>
                    <a:cxn ang="0">
                      <a:pos x="connsiteX0" y="connsiteY0"/>
                    </a:cxn>
                    <a:cxn ang="0">
                      <a:pos x="connsiteX1" y="connsiteY1"/>
                    </a:cxn>
                    <a:cxn ang="0">
                      <a:pos x="connsiteX2" y="connsiteY2"/>
                    </a:cxn>
                    <a:cxn ang="0">
                      <a:pos x="connsiteX3" y="connsiteY3"/>
                    </a:cxn>
                  </a:cxnLst>
                  <a:rect l="l" t="t" r="r" b="b"/>
                  <a:pathLst>
                    <a:path w="91195" h="130279">
                      <a:moveTo>
                        <a:pt x="0" y="18328"/>
                      </a:moveTo>
                      <a:lnTo>
                        <a:pt x="34963" y="0"/>
                      </a:lnTo>
                      <a:lnTo>
                        <a:pt x="99988" y="124043"/>
                      </a:lnTo>
                      <a:lnTo>
                        <a:pt x="65025" y="142371"/>
                      </a:lnTo>
                      <a:close/>
                    </a:path>
                  </a:pathLst>
                </a:custGeom>
                <a:noFill/>
                <a:ln w="12700" cap="flat">
                  <a:solidFill>
                    <a:schemeClr val="bg1"/>
                  </a:solidFill>
                  <a:prstDash val="solid"/>
                  <a:round/>
                </a:ln>
              </p:spPr>
              <p:txBody>
                <a:bodyPr rtlCol="0" anchor="ctr"/>
                <a:lstStyle/>
                <a:p>
                  <a:endParaRPr lang="en-GB"/>
                </a:p>
              </p:txBody>
            </p:sp>
            <p:sp>
              <p:nvSpPr>
                <p:cNvPr id="154" name="Freeform: Shape 153">
                  <a:extLst>
                    <a:ext uri="{FF2B5EF4-FFF2-40B4-BE49-F238E27FC236}">
                      <a16:creationId xmlns:a16="http://schemas.microsoft.com/office/drawing/2014/main" id="{AF020B15-B3D6-4609-8F51-D82FB9F9FF5A}"/>
                    </a:ext>
                  </a:extLst>
                </p:cNvPr>
                <p:cNvSpPr/>
                <p:nvPr/>
              </p:nvSpPr>
              <p:spPr>
                <a:xfrm>
                  <a:off x="7547243" y="1994813"/>
                  <a:ext cx="13028" cy="26056"/>
                </a:xfrm>
                <a:custGeom>
                  <a:avLst/>
                  <a:gdLst>
                    <a:gd name="connsiteX0" fmla="*/ 16155 w 13027"/>
                    <a:gd name="connsiteY0" fmla="*/ 30876 h 26055"/>
                    <a:gd name="connsiteX1" fmla="*/ 0 w 13027"/>
                    <a:gd name="connsiteY1" fmla="*/ 0 h 26055"/>
                    <a:gd name="connsiteX2" fmla="*/ 16155 w 13027"/>
                    <a:gd name="connsiteY2" fmla="*/ 30876 h 26055"/>
                    <a:gd name="connsiteX3" fmla="*/ 0 w 13027"/>
                    <a:gd name="connsiteY3" fmla="*/ 0 h 26055"/>
                  </a:gdLst>
                  <a:ahLst/>
                  <a:cxnLst>
                    <a:cxn ang="0">
                      <a:pos x="connsiteX0" y="connsiteY0"/>
                    </a:cxn>
                    <a:cxn ang="0">
                      <a:pos x="connsiteX1" y="connsiteY1"/>
                    </a:cxn>
                    <a:cxn ang="0">
                      <a:pos x="connsiteX2" y="connsiteY2"/>
                    </a:cxn>
                    <a:cxn ang="0">
                      <a:pos x="connsiteX3" y="connsiteY3"/>
                    </a:cxn>
                  </a:cxnLst>
                  <a:rect l="l" t="t" r="r" b="b"/>
                  <a:pathLst>
                    <a:path w="13027" h="26055">
                      <a:moveTo>
                        <a:pt x="16155" y="30876"/>
                      </a:moveTo>
                      <a:lnTo>
                        <a:pt x="0" y="0"/>
                      </a:lnTo>
                      <a:lnTo>
                        <a:pt x="16155" y="30876"/>
                      </a:lnTo>
                      <a:lnTo>
                        <a:pt x="0" y="0"/>
                      </a:lnTo>
                      <a:close/>
                    </a:path>
                  </a:pathLst>
                </a:custGeom>
                <a:noFill/>
                <a:ln w="12700" cap="flat">
                  <a:solidFill>
                    <a:schemeClr val="bg1"/>
                  </a:solidFill>
                  <a:prstDash val="solid"/>
                  <a:round/>
                </a:ln>
              </p:spPr>
              <p:txBody>
                <a:bodyPr rtlCol="0" anchor="ctr"/>
                <a:lstStyle/>
                <a:p>
                  <a:endParaRPr lang="en-GB"/>
                </a:p>
              </p:txBody>
            </p:sp>
          </p:grpSp>
          <p:sp>
            <p:nvSpPr>
              <p:cNvPr id="147" name="Freeform: Shape 146">
                <a:extLst>
                  <a:ext uri="{FF2B5EF4-FFF2-40B4-BE49-F238E27FC236}">
                    <a16:creationId xmlns:a16="http://schemas.microsoft.com/office/drawing/2014/main" id="{AB71961E-55E5-49C9-AFAD-7D097943DE96}"/>
                  </a:ext>
                </a:extLst>
              </p:cNvPr>
              <p:cNvSpPr/>
              <p:nvPr/>
            </p:nvSpPr>
            <p:spPr>
              <a:xfrm>
                <a:off x="7141553" y="1697646"/>
                <a:ext cx="534145" cy="534145"/>
              </a:xfrm>
              <a:custGeom>
                <a:avLst/>
                <a:gdLst>
                  <a:gd name="connsiteX0" fmla="*/ 0 w 534145"/>
                  <a:gd name="connsiteY0" fmla="*/ 12507 h 534145"/>
                  <a:gd name="connsiteX1" fmla="*/ 0 w 534145"/>
                  <a:gd name="connsiteY1" fmla="*/ 533103 h 534145"/>
                  <a:gd name="connsiteX2" fmla="*/ 12507 w 534145"/>
                  <a:gd name="connsiteY2" fmla="*/ 545610 h 534145"/>
                  <a:gd name="connsiteX3" fmla="*/ 533103 w 534145"/>
                  <a:gd name="connsiteY3" fmla="*/ 545610 h 534145"/>
                  <a:gd name="connsiteX4" fmla="*/ 545610 w 534145"/>
                  <a:gd name="connsiteY4" fmla="*/ 533103 h 534145"/>
                  <a:gd name="connsiteX5" fmla="*/ 545610 w 534145"/>
                  <a:gd name="connsiteY5" fmla="*/ 12507 h 534145"/>
                  <a:gd name="connsiteX6" fmla="*/ 533103 w 534145"/>
                  <a:gd name="connsiteY6" fmla="*/ 0 h 534145"/>
                  <a:gd name="connsiteX7" fmla="*/ 12507 w 534145"/>
                  <a:gd name="connsiteY7" fmla="*/ 0 h 534145"/>
                  <a:gd name="connsiteX8" fmla="*/ 0 w 534145"/>
                  <a:gd name="connsiteY8" fmla="*/ 12507 h 5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145" h="534145">
                    <a:moveTo>
                      <a:pt x="0" y="12507"/>
                    </a:moveTo>
                    <a:lnTo>
                      <a:pt x="0" y="533103"/>
                    </a:lnTo>
                    <a:cubicBezTo>
                      <a:pt x="0" y="540008"/>
                      <a:pt x="5602" y="545610"/>
                      <a:pt x="12507" y="545610"/>
                    </a:cubicBezTo>
                    <a:lnTo>
                      <a:pt x="533103" y="545610"/>
                    </a:lnTo>
                    <a:cubicBezTo>
                      <a:pt x="540008" y="545610"/>
                      <a:pt x="545610" y="540008"/>
                      <a:pt x="545610" y="533103"/>
                    </a:cubicBezTo>
                    <a:lnTo>
                      <a:pt x="545610" y="12507"/>
                    </a:lnTo>
                    <a:cubicBezTo>
                      <a:pt x="545610" y="5602"/>
                      <a:pt x="540008" y="0"/>
                      <a:pt x="533103" y="0"/>
                    </a:cubicBezTo>
                    <a:lnTo>
                      <a:pt x="12507" y="0"/>
                    </a:lnTo>
                    <a:cubicBezTo>
                      <a:pt x="5602" y="0"/>
                      <a:pt x="0" y="5602"/>
                      <a:pt x="0" y="12507"/>
                    </a:cubicBezTo>
                    <a:close/>
                  </a:path>
                </a:pathLst>
              </a:custGeom>
              <a:noFill/>
              <a:ln w="12700" cap="flat">
                <a:solidFill>
                  <a:schemeClr val="bg1"/>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9708E072-B1A3-44ED-824E-D5CB73666155}"/>
                  </a:ext>
                </a:extLst>
              </p:cNvPr>
              <p:cNvSpPr/>
              <p:nvPr/>
            </p:nvSpPr>
            <p:spPr>
              <a:xfrm>
                <a:off x="7141553" y="1773338"/>
                <a:ext cx="534145" cy="13028"/>
              </a:xfrm>
              <a:custGeom>
                <a:avLst/>
                <a:gdLst>
                  <a:gd name="connsiteX0" fmla="*/ 0 w 534145"/>
                  <a:gd name="connsiteY0" fmla="*/ 0 h 0"/>
                  <a:gd name="connsiteX1" fmla="*/ 545480 w 534145"/>
                  <a:gd name="connsiteY1" fmla="*/ 0 h 0"/>
                </a:gdLst>
                <a:ahLst/>
                <a:cxnLst>
                  <a:cxn ang="0">
                    <a:pos x="connsiteX0" y="connsiteY0"/>
                  </a:cxn>
                  <a:cxn ang="0">
                    <a:pos x="connsiteX1" y="connsiteY1"/>
                  </a:cxn>
                </a:cxnLst>
                <a:rect l="l" t="t" r="r" b="b"/>
                <a:pathLst>
                  <a:path w="534145">
                    <a:moveTo>
                      <a:pt x="0" y="0"/>
                    </a:moveTo>
                    <a:lnTo>
                      <a:pt x="545480" y="0"/>
                    </a:lnTo>
                  </a:path>
                </a:pathLst>
              </a:custGeom>
              <a:ln w="12700" cap="flat">
                <a:solidFill>
                  <a:schemeClr val="bg1"/>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707A8E65-F02A-4AB2-88A1-5EA3D2B37D33}"/>
                  </a:ext>
                </a:extLst>
              </p:cNvPr>
              <p:cNvSpPr/>
              <p:nvPr/>
            </p:nvSpPr>
            <p:spPr>
              <a:xfrm>
                <a:off x="7217375" y="1724484"/>
                <a:ext cx="13028" cy="13028"/>
              </a:xfrm>
              <a:custGeom>
                <a:avLst/>
                <a:gdLst>
                  <a:gd name="connsiteX0" fmla="*/ 12116 w 13027"/>
                  <a:gd name="connsiteY0" fmla="*/ 22017 h 13027"/>
                  <a:gd name="connsiteX1" fmla="*/ 9901 w 13027"/>
                  <a:gd name="connsiteY1" fmla="*/ 22017 h 13027"/>
                  <a:gd name="connsiteX2" fmla="*/ 0 w 13027"/>
                  <a:gd name="connsiteY2" fmla="*/ 12116 h 13027"/>
                  <a:gd name="connsiteX3" fmla="*/ 0 w 13027"/>
                  <a:gd name="connsiteY3" fmla="*/ 9901 h 13027"/>
                  <a:gd name="connsiteX4" fmla="*/ 9901 w 13027"/>
                  <a:gd name="connsiteY4" fmla="*/ 0 h 13027"/>
                  <a:gd name="connsiteX5" fmla="*/ 12116 w 13027"/>
                  <a:gd name="connsiteY5" fmla="*/ 0 h 13027"/>
                  <a:gd name="connsiteX6" fmla="*/ 22017 w 13027"/>
                  <a:gd name="connsiteY6" fmla="*/ 9901 h 13027"/>
                  <a:gd name="connsiteX7" fmla="*/ 22017 w 13027"/>
                  <a:gd name="connsiteY7" fmla="*/ 12116 h 13027"/>
                  <a:gd name="connsiteX8" fmla="*/ 12116 w 13027"/>
                  <a:gd name="connsiteY8" fmla="*/ 22017 h 1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7" h="13027">
                    <a:moveTo>
                      <a:pt x="12116" y="22017"/>
                    </a:moveTo>
                    <a:lnTo>
                      <a:pt x="9901" y="22017"/>
                    </a:lnTo>
                    <a:cubicBezTo>
                      <a:pt x="4430" y="22017"/>
                      <a:pt x="0" y="17588"/>
                      <a:pt x="0" y="12116"/>
                    </a:cubicBezTo>
                    <a:lnTo>
                      <a:pt x="0" y="9901"/>
                    </a:lnTo>
                    <a:cubicBezTo>
                      <a:pt x="0" y="4430"/>
                      <a:pt x="4430" y="0"/>
                      <a:pt x="9901" y="0"/>
                    </a:cubicBezTo>
                    <a:lnTo>
                      <a:pt x="12116" y="0"/>
                    </a:lnTo>
                    <a:cubicBezTo>
                      <a:pt x="17588" y="0"/>
                      <a:pt x="22017" y="4430"/>
                      <a:pt x="22017" y="9901"/>
                    </a:cubicBezTo>
                    <a:lnTo>
                      <a:pt x="22017" y="12116"/>
                    </a:lnTo>
                    <a:cubicBezTo>
                      <a:pt x="22017" y="17588"/>
                      <a:pt x="17588" y="22017"/>
                      <a:pt x="12116" y="22017"/>
                    </a:cubicBezTo>
                    <a:close/>
                  </a:path>
                </a:pathLst>
              </a:custGeom>
              <a:noFill/>
              <a:ln w="12700" cap="flat">
                <a:solidFill>
                  <a:schemeClr val="bg1"/>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F936E00C-C284-4139-8AE6-511E31BE95A0}"/>
                  </a:ext>
                </a:extLst>
              </p:cNvPr>
              <p:cNvSpPr/>
              <p:nvPr/>
            </p:nvSpPr>
            <p:spPr>
              <a:xfrm>
                <a:off x="7169302" y="1724484"/>
                <a:ext cx="13028" cy="13028"/>
              </a:xfrm>
              <a:custGeom>
                <a:avLst/>
                <a:gdLst>
                  <a:gd name="connsiteX0" fmla="*/ 11986 w 13027"/>
                  <a:gd name="connsiteY0" fmla="*/ 22017 h 13027"/>
                  <a:gd name="connsiteX1" fmla="*/ 9901 w 13027"/>
                  <a:gd name="connsiteY1" fmla="*/ 22017 h 13027"/>
                  <a:gd name="connsiteX2" fmla="*/ 0 w 13027"/>
                  <a:gd name="connsiteY2" fmla="*/ 12116 h 13027"/>
                  <a:gd name="connsiteX3" fmla="*/ 0 w 13027"/>
                  <a:gd name="connsiteY3" fmla="*/ 9901 h 13027"/>
                  <a:gd name="connsiteX4" fmla="*/ 9901 w 13027"/>
                  <a:gd name="connsiteY4" fmla="*/ 0 h 13027"/>
                  <a:gd name="connsiteX5" fmla="*/ 11986 w 13027"/>
                  <a:gd name="connsiteY5" fmla="*/ 0 h 13027"/>
                  <a:gd name="connsiteX6" fmla="*/ 21887 w 13027"/>
                  <a:gd name="connsiteY6" fmla="*/ 9901 h 13027"/>
                  <a:gd name="connsiteX7" fmla="*/ 21887 w 13027"/>
                  <a:gd name="connsiteY7" fmla="*/ 12116 h 13027"/>
                  <a:gd name="connsiteX8" fmla="*/ 11986 w 13027"/>
                  <a:gd name="connsiteY8" fmla="*/ 22017 h 1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7" h="13027">
                    <a:moveTo>
                      <a:pt x="11986" y="22017"/>
                    </a:moveTo>
                    <a:lnTo>
                      <a:pt x="9901" y="22017"/>
                    </a:lnTo>
                    <a:cubicBezTo>
                      <a:pt x="4430" y="22017"/>
                      <a:pt x="0" y="17588"/>
                      <a:pt x="0" y="12116"/>
                    </a:cubicBezTo>
                    <a:lnTo>
                      <a:pt x="0" y="9901"/>
                    </a:lnTo>
                    <a:cubicBezTo>
                      <a:pt x="0" y="4430"/>
                      <a:pt x="4430" y="0"/>
                      <a:pt x="9901" y="0"/>
                    </a:cubicBezTo>
                    <a:lnTo>
                      <a:pt x="11986" y="0"/>
                    </a:lnTo>
                    <a:cubicBezTo>
                      <a:pt x="17457" y="0"/>
                      <a:pt x="21887" y="4430"/>
                      <a:pt x="21887" y="9901"/>
                    </a:cubicBezTo>
                    <a:lnTo>
                      <a:pt x="21887" y="12116"/>
                    </a:lnTo>
                    <a:cubicBezTo>
                      <a:pt x="22017" y="17588"/>
                      <a:pt x="17457" y="22017"/>
                      <a:pt x="11986" y="22017"/>
                    </a:cubicBezTo>
                    <a:close/>
                  </a:path>
                </a:pathLst>
              </a:custGeom>
              <a:noFill/>
              <a:ln w="12700" cap="flat">
                <a:solidFill>
                  <a:schemeClr val="bg1"/>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0C1EA658-49EE-4917-932F-D0385AE9BD5D}"/>
                  </a:ext>
                </a:extLst>
              </p:cNvPr>
              <p:cNvSpPr/>
              <p:nvPr/>
            </p:nvSpPr>
            <p:spPr>
              <a:xfrm>
                <a:off x="7266230" y="1724484"/>
                <a:ext cx="13028" cy="13028"/>
              </a:xfrm>
              <a:custGeom>
                <a:avLst/>
                <a:gdLst>
                  <a:gd name="connsiteX0" fmla="*/ 12116 w 13027"/>
                  <a:gd name="connsiteY0" fmla="*/ 22017 h 13027"/>
                  <a:gd name="connsiteX1" fmla="*/ 9901 w 13027"/>
                  <a:gd name="connsiteY1" fmla="*/ 22017 h 13027"/>
                  <a:gd name="connsiteX2" fmla="*/ 0 w 13027"/>
                  <a:gd name="connsiteY2" fmla="*/ 12116 h 13027"/>
                  <a:gd name="connsiteX3" fmla="*/ 0 w 13027"/>
                  <a:gd name="connsiteY3" fmla="*/ 9901 h 13027"/>
                  <a:gd name="connsiteX4" fmla="*/ 9901 w 13027"/>
                  <a:gd name="connsiteY4" fmla="*/ 0 h 13027"/>
                  <a:gd name="connsiteX5" fmla="*/ 12116 w 13027"/>
                  <a:gd name="connsiteY5" fmla="*/ 0 h 13027"/>
                  <a:gd name="connsiteX6" fmla="*/ 22017 w 13027"/>
                  <a:gd name="connsiteY6" fmla="*/ 9901 h 13027"/>
                  <a:gd name="connsiteX7" fmla="*/ 22017 w 13027"/>
                  <a:gd name="connsiteY7" fmla="*/ 12116 h 13027"/>
                  <a:gd name="connsiteX8" fmla="*/ 12116 w 13027"/>
                  <a:gd name="connsiteY8" fmla="*/ 22017 h 1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7" h="13027">
                    <a:moveTo>
                      <a:pt x="12116" y="22017"/>
                    </a:moveTo>
                    <a:lnTo>
                      <a:pt x="9901" y="22017"/>
                    </a:lnTo>
                    <a:cubicBezTo>
                      <a:pt x="4430" y="22017"/>
                      <a:pt x="0" y="17588"/>
                      <a:pt x="0" y="12116"/>
                    </a:cubicBezTo>
                    <a:lnTo>
                      <a:pt x="0" y="9901"/>
                    </a:lnTo>
                    <a:cubicBezTo>
                      <a:pt x="0" y="4430"/>
                      <a:pt x="4430" y="0"/>
                      <a:pt x="9901" y="0"/>
                    </a:cubicBezTo>
                    <a:lnTo>
                      <a:pt x="12116" y="0"/>
                    </a:lnTo>
                    <a:cubicBezTo>
                      <a:pt x="17588" y="0"/>
                      <a:pt x="22017" y="4430"/>
                      <a:pt x="22017" y="9901"/>
                    </a:cubicBezTo>
                    <a:lnTo>
                      <a:pt x="22017" y="12116"/>
                    </a:lnTo>
                    <a:cubicBezTo>
                      <a:pt x="22017" y="17588"/>
                      <a:pt x="17588" y="22017"/>
                      <a:pt x="12116" y="22017"/>
                    </a:cubicBezTo>
                    <a:close/>
                  </a:path>
                </a:pathLst>
              </a:custGeom>
              <a:noFill/>
              <a:ln w="12700" cap="flat">
                <a:solidFill>
                  <a:schemeClr val="bg1"/>
                </a:solidFill>
                <a:prstDash val="solid"/>
                <a:miter/>
              </a:ln>
            </p:spPr>
            <p:txBody>
              <a:bodyPr rtlCol="0" anchor="ctr"/>
              <a:lstStyle/>
              <a:p>
                <a:endParaRPr lang="en-GB"/>
              </a:p>
            </p:txBody>
          </p:sp>
        </p:grpSp>
      </p:grpSp>
      <p:sp>
        <p:nvSpPr>
          <p:cNvPr id="55" name="Text Placeholder 23">
            <a:extLst>
              <a:ext uri="{FF2B5EF4-FFF2-40B4-BE49-F238E27FC236}">
                <a16:creationId xmlns:a16="http://schemas.microsoft.com/office/drawing/2014/main" id="{77D4E4FF-7A80-4AB8-98D5-FAC2514C3217}"/>
              </a:ext>
            </a:extLst>
          </p:cNvPr>
          <p:cNvSpPr txBox="1">
            <a:spLocks/>
          </p:cNvSpPr>
          <p:nvPr/>
        </p:nvSpPr>
        <p:spPr>
          <a:xfrm>
            <a:off x="912324" y="726222"/>
            <a:ext cx="6485171" cy="738664"/>
          </a:xfrm>
          <a:prstGeom prst="rect">
            <a:avLst/>
          </a:prstGeom>
        </p:spPr>
        <p:txBody>
          <a:bodyPr vert="horz" wrap="square" lIns="0" tIns="0" rIns="0" bIns="0" rtlCol="0">
            <a:spAutoFit/>
          </a:bodyPr>
          <a:lstStyle>
            <a:lvl1pPr indent="0">
              <a:lnSpc>
                <a:spcPct val="90000"/>
              </a:lnSpc>
              <a:spcBef>
                <a:spcPts val="0"/>
              </a:spcBef>
              <a:buFont typeface="Arial" panose="020B0604020202020204" pitchFamily="34" charset="0"/>
              <a:buNone/>
              <a:defRPr sz="1600" b="0" i="0">
                <a:solidFill>
                  <a:schemeClr val="bg2">
                    <a:lumMod val="50000"/>
                  </a:schemeClr>
                </a:solidFill>
                <a:latin typeface="Century Gothic" panose="020B0502020202020204" pitchFamily="34" charset="0"/>
                <a:ea typeface="Verdana" panose="020B0604030504040204" pitchFamily="34" charset="0"/>
                <a:cs typeface="Calibri" panose="020F0502020204030204" pitchFamily="34" charset="0"/>
              </a:defRPr>
            </a:lvl1pPr>
            <a:lvl2pPr marL="0" indent="0">
              <a:lnSpc>
                <a:spcPct val="100000"/>
              </a:lnSpc>
              <a:spcBef>
                <a:spcPts val="300"/>
              </a:spcBef>
              <a:buFont typeface="Arial Narrow" panose="020B0606020202030204" pitchFamily="34" charset="0"/>
              <a:buNone/>
              <a:defRPr sz="1200" b="0" i="0">
                <a:solidFill>
                  <a:schemeClr val="accent3"/>
                </a:solidFill>
                <a:ea typeface="Verdana" panose="020B0604030504040204" pitchFamily="34" charset="0"/>
                <a:cs typeface="Calibri" panose="020F0502020204030204" pitchFamily="34" charset="0"/>
              </a:defRPr>
            </a:lvl2pPr>
            <a:lvl3pPr marL="180975" indent="-180975">
              <a:lnSpc>
                <a:spcPct val="100000"/>
              </a:lnSpc>
              <a:spcBef>
                <a:spcPts val="300"/>
              </a:spcBef>
              <a:buClr>
                <a:schemeClr val="accent1"/>
              </a:buClr>
              <a:buFont typeface="Arial" panose="020B0604020202020204" pitchFamily="34" charset="0"/>
              <a:buChar char="•"/>
              <a:defRPr sz="1200" b="0" i="0">
                <a:solidFill>
                  <a:schemeClr val="accent3"/>
                </a:solidFill>
                <a:ea typeface="Verdana" panose="020B0604030504040204" pitchFamily="34" charset="0"/>
                <a:cs typeface="Calibri" panose="020F0502020204030204" pitchFamily="34" charset="0"/>
              </a:defRPr>
            </a:lvl3pPr>
            <a:lvl4pPr marL="361950"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4pPr>
            <a:lvl5pPr marL="542925"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a:t>IT functions must respond quickly to changing technology needs and develop strategic plans to ensure resilience.</a:t>
            </a:r>
          </a:p>
          <a:p>
            <a:pPr>
              <a:lnSpc>
                <a:spcPct val="100000"/>
              </a:lnSpc>
            </a:pPr>
            <a:endParaRPr lang="en-GB" dirty="0"/>
          </a:p>
        </p:txBody>
      </p:sp>
      <p:grpSp>
        <p:nvGrpSpPr>
          <p:cNvPr id="4" name="Group 3">
            <a:extLst>
              <a:ext uri="{FF2B5EF4-FFF2-40B4-BE49-F238E27FC236}">
                <a16:creationId xmlns:a16="http://schemas.microsoft.com/office/drawing/2014/main" id="{1C1AEA0A-445A-43E2-AA96-5DBBBEDEA537}"/>
              </a:ext>
            </a:extLst>
          </p:cNvPr>
          <p:cNvGrpSpPr/>
          <p:nvPr/>
        </p:nvGrpSpPr>
        <p:grpSpPr>
          <a:xfrm>
            <a:off x="8503920" y="4797456"/>
            <a:ext cx="3410868" cy="957352"/>
            <a:chOff x="8503920" y="5157216"/>
            <a:chExt cx="3410868" cy="957352"/>
          </a:xfrm>
        </p:grpSpPr>
        <p:sp>
          <p:nvSpPr>
            <p:cNvPr id="110" name="Rectangle 109">
              <a:extLst>
                <a:ext uri="{FF2B5EF4-FFF2-40B4-BE49-F238E27FC236}">
                  <a16:creationId xmlns:a16="http://schemas.microsoft.com/office/drawing/2014/main" id="{AD58298F-D3CD-4C01-A2DF-7D4E8C861F59}"/>
                </a:ext>
              </a:extLst>
            </p:cNvPr>
            <p:cNvSpPr/>
            <p:nvPr/>
          </p:nvSpPr>
          <p:spPr>
            <a:xfrm>
              <a:off x="9528048" y="5266560"/>
              <a:ext cx="2386740" cy="738664"/>
            </a:xfrm>
            <a:prstGeom prst="rect">
              <a:avLst/>
            </a:prstGeom>
          </p:spPr>
          <p:txBody>
            <a:bodyPr wrap="square" anchor="ctr">
              <a:spAutoFit/>
            </a:bodyPr>
            <a:lstStyle/>
            <a:p>
              <a:pPr>
                <a:spcAft>
                  <a:spcPts val="600"/>
                </a:spcAft>
              </a:pPr>
              <a:r>
                <a:rPr lang="en-GB" sz="1400" b="1">
                  <a:solidFill>
                    <a:schemeClr val="bg1"/>
                  </a:solidFill>
                </a:rPr>
                <a:t>AI &amp; Chatbot Development to upgrade customer support through increased demand.</a:t>
              </a:r>
              <a:endParaRPr lang="en-US" sz="1400" b="1">
                <a:solidFill>
                  <a:schemeClr val="bg1"/>
                </a:solidFill>
              </a:endParaRPr>
            </a:p>
          </p:txBody>
        </p:sp>
        <p:pic>
          <p:nvPicPr>
            <p:cNvPr id="56" name="Capco_Icon_White83.png" descr="Capco_Icon_White83.png">
              <a:extLst>
                <a:ext uri="{FF2B5EF4-FFF2-40B4-BE49-F238E27FC236}">
                  <a16:creationId xmlns:a16="http://schemas.microsoft.com/office/drawing/2014/main" id="{71724AA6-5303-46F9-A7B7-ADA654B6D93B}"/>
                </a:ext>
              </a:extLst>
            </p:cNvPr>
            <p:cNvPicPr>
              <a:picLocks noChangeAspect="1"/>
            </p:cNvPicPr>
            <p:nvPr/>
          </p:nvPicPr>
          <p:blipFill>
            <a:blip r:embed="rId3"/>
            <a:srcRect/>
            <a:stretch>
              <a:fillRect/>
            </a:stretch>
          </p:blipFill>
          <p:spPr>
            <a:xfrm>
              <a:off x="8503920" y="5157216"/>
              <a:ext cx="957352" cy="957352"/>
            </a:xfrm>
            <a:prstGeom prst="rect">
              <a:avLst/>
            </a:prstGeom>
            <a:ln w="12700">
              <a:miter lim="400000"/>
            </a:ln>
          </p:spPr>
        </p:pic>
      </p:grpSp>
      <p:cxnSp>
        <p:nvCxnSpPr>
          <p:cNvPr id="61" name="Straight Connector 60">
            <a:extLst>
              <a:ext uri="{FF2B5EF4-FFF2-40B4-BE49-F238E27FC236}">
                <a16:creationId xmlns:a16="http://schemas.microsoft.com/office/drawing/2014/main" id="{BB55A7B1-39D6-4C4F-B70D-72CBA09B7D74}"/>
              </a:ext>
            </a:extLst>
          </p:cNvPr>
          <p:cNvCxnSpPr>
            <a:cxnSpLocks/>
          </p:cNvCxnSpPr>
          <p:nvPr/>
        </p:nvCxnSpPr>
        <p:spPr>
          <a:xfrm>
            <a:off x="8349521" y="818249"/>
            <a:ext cx="3562629"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7C1EF9C-598E-9042-BBD9-D7B5D6E95437}"/>
              </a:ext>
            </a:extLst>
          </p:cNvPr>
          <p:cNvSpPr txBox="1"/>
          <p:nvPr/>
        </p:nvSpPr>
        <p:spPr>
          <a:xfrm>
            <a:off x="11524390" y="6437972"/>
            <a:ext cx="491039" cy="215444"/>
          </a:xfrm>
          <a:prstGeom prst="rect">
            <a:avLst/>
          </a:prstGeom>
          <a:noFill/>
        </p:spPr>
        <p:txBody>
          <a:bodyPr wrap="square" rtlCol="0">
            <a:spAutoFit/>
          </a:bodyPr>
          <a:lstStyle/>
          <a:p>
            <a:pPr algn="l"/>
            <a:fld id="{7B930D8F-DE52-B945-A733-ED4BA1244185}" type="slidenum">
              <a:rPr lang="en-US" sz="800" smtClean="0">
                <a:solidFill>
                  <a:schemeClr val="tx2">
                    <a:lumMod val="40000"/>
                    <a:lumOff val="60000"/>
                  </a:schemeClr>
                </a:solidFill>
              </a:rPr>
              <a:t>7</a:t>
            </a:fld>
            <a:endParaRPr lang="en-GB" sz="800" dirty="0">
              <a:solidFill>
                <a:schemeClr val="tx2">
                  <a:lumMod val="40000"/>
                  <a:lumOff val="60000"/>
                </a:schemeClr>
              </a:solidFill>
            </a:endParaRPr>
          </a:p>
        </p:txBody>
      </p:sp>
      <p:sp>
        <p:nvSpPr>
          <p:cNvPr id="67" name="Oval 66">
            <a:extLst>
              <a:ext uri="{FF2B5EF4-FFF2-40B4-BE49-F238E27FC236}">
                <a16:creationId xmlns:a16="http://schemas.microsoft.com/office/drawing/2014/main" id="{8BB7639A-807B-3041-9F08-141635A7C8A7}"/>
              </a:ext>
            </a:extLst>
          </p:cNvPr>
          <p:cNvSpPr/>
          <p:nvPr/>
        </p:nvSpPr>
        <p:spPr>
          <a:xfrm>
            <a:off x="177650" y="264607"/>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Capco_Icon_Black6.png" descr="Capco_Icon_Black6.png">
            <a:extLst>
              <a:ext uri="{FF2B5EF4-FFF2-40B4-BE49-F238E27FC236}">
                <a16:creationId xmlns:a16="http://schemas.microsoft.com/office/drawing/2014/main" id="{5C940124-D5E2-C848-9EE9-A0B609A3B34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a:xfrm>
            <a:off x="206040" y="291093"/>
            <a:ext cx="502920" cy="502920"/>
          </a:xfrm>
          <a:prstGeom prst="rect">
            <a:avLst/>
          </a:prstGeom>
          <a:ln w="12700">
            <a:miter lim="400000"/>
          </a:ln>
        </p:spPr>
      </p:pic>
    </p:spTree>
    <p:extLst>
      <p:ext uri="{BB962C8B-B14F-4D97-AF65-F5344CB8AC3E}">
        <p14:creationId xmlns:p14="http://schemas.microsoft.com/office/powerpoint/2010/main" val="330289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1">
            <a:extLst>
              <a:ext uri="{FF2B5EF4-FFF2-40B4-BE49-F238E27FC236}">
                <a16:creationId xmlns:a16="http://schemas.microsoft.com/office/drawing/2014/main" id="{DEC523C0-930B-43EC-A487-29CAF17FDF8D}"/>
              </a:ext>
            </a:extLst>
          </p:cNvPr>
          <p:cNvSpPr>
            <a:spLocks noGrp="1"/>
          </p:cNvSpPr>
          <p:nvPr>
            <p:ph type="title"/>
          </p:nvPr>
        </p:nvSpPr>
        <p:spPr>
          <a:xfrm>
            <a:off x="826574" y="365760"/>
            <a:ext cx="6570922" cy="332399"/>
          </a:xfrm>
        </p:spPr>
        <p:txBody>
          <a:bodyPr/>
          <a:lstStyle/>
          <a:p>
            <a:r>
              <a:rPr lang="en-US" b="1" dirty="0">
                <a:solidFill>
                  <a:schemeClr val="accent1"/>
                </a:solidFill>
              </a:rPr>
              <a:t>communications</a:t>
            </a:r>
            <a:endParaRPr lang="en-GB" b="1" dirty="0">
              <a:solidFill>
                <a:schemeClr val="accent1"/>
              </a:solidFill>
            </a:endParaRPr>
          </a:p>
        </p:txBody>
      </p:sp>
      <p:sp>
        <p:nvSpPr>
          <p:cNvPr id="59" name="Title 1">
            <a:extLst>
              <a:ext uri="{FF2B5EF4-FFF2-40B4-BE49-F238E27FC236}">
                <a16:creationId xmlns:a16="http://schemas.microsoft.com/office/drawing/2014/main" id="{3EB18133-6CF9-43A0-BF41-C711A8752422}"/>
              </a:ext>
            </a:extLst>
          </p:cNvPr>
          <p:cNvSpPr txBox="1">
            <a:spLocks/>
          </p:cNvSpPr>
          <p:nvPr/>
        </p:nvSpPr>
        <p:spPr>
          <a:xfrm>
            <a:off x="7681218" y="365760"/>
            <a:ext cx="448056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a:lstStyle>
          <a:p>
            <a:pPr algn="ctr"/>
            <a:r>
              <a:rPr lang="en-US" b="1">
                <a:solidFill>
                  <a:schemeClr val="bg1"/>
                </a:solidFill>
              </a:rPr>
              <a:t>How Capco can help</a:t>
            </a:r>
            <a:endParaRPr lang="en-GB" b="1">
              <a:solidFill>
                <a:schemeClr val="bg1"/>
              </a:solidFill>
            </a:endParaRPr>
          </a:p>
        </p:txBody>
      </p:sp>
      <p:grpSp>
        <p:nvGrpSpPr>
          <p:cNvPr id="60" name="Group 59">
            <a:extLst>
              <a:ext uri="{FF2B5EF4-FFF2-40B4-BE49-F238E27FC236}">
                <a16:creationId xmlns:a16="http://schemas.microsoft.com/office/drawing/2014/main" id="{C873D2EC-5CB8-4296-AED4-95B70D13B7CD}"/>
              </a:ext>
            </a:extLst>
          </p:cNvPr>
          <p:cNvGrpSpPr/>
          <p:nvPr/>
        </p:nvGrpSpPr>
        <p:grpSpPr>
          <a:xfrm>
            <a:off x="8071652" y="0"/>
            <a:ext cx="4122129" cy="6858000"/>
            <a:chOff x="7723055" y="0"/>
            <a:chExt cx="4544568" cy="6858000"/>
          </a:xfrm>
        </p:grpSpPr>
        <p:sp>
          <p:nvSpPr>
            <p:cNvPr id="61" name="Rectangle 60">
              <a:extLst>
                <a:ext uri="{FF2B5EF4-FFF2-40B4-BE49-F238E27FC236}">
                  <a16:creationId xmlns:a16="http://schemas.microsoft.com/office/drawing/2014/main" id="{85ED6782-A37B-465F-BB7C-7501C6CE207B}"/>
                </a:ext>
              </a:extLst>
            </p:cNvPr>
            <p:cNvSpPr/>
            <p:nvPr/>
          </p:nvSpPr>
          <p:spPr>
            <a:xfrm>
              <a:off x="7723055" y="0"/>
              <a:ext cx="454456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2" name="Title 1">
              <a:extLst>
                <a:ext uri="{FF2B5EF4-FFF2-40B4-BE49-F238E27FC236}">
                  <a16:creationId xmlns:a16="http://schemas.microsoft.com/office/drawing/2014/main" id="{4A05328E-60F0-42DB-8B2C-3B919F501686}"/>
                </a:ext>
              </a:extLst>
            </p:cNvPr>
            <p:cNvSpPr txBox="1">
              <a:spLocks/>
            </p:cNvSpPr>
            <p:nvPr/>
          </p:nvSpPr>
          <p:spPr>
            <a:xfrm>
              <a:off x="7723055" y="365760"/>
              <a:ext cx="4544568" cy="332399"/>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2400" b="0" i="0" kern="1200" cap="all" baseline="0">
                  <a:solidFill>
                    <a:schemeClr val="tx1"/>
                  </a:solidFill>
                  <a:latin typeface="Century Gothic" panose="020B0502020202020204" pitchFamily="34" charset="0"/>
                  <a:ea typeface="+mj-ea"/>
                  <a:cs typeface="+mj-cs"/>
                </a:defRPr>
              </a:lvl1pPr>
            </a:lstStyle>
            <a:p>
              <a:pPr algn="ctr"/>
              <a:r>
                <a:rPr lang="en-US" b="1">
                  <a:solidFill>
                    <a:schemeClr val="bg1"/>
                  </a:solidFill>
                </a:rPr>
                <a:t>How capco can help</a:t>
              </a:r>
              <a:endParaRPr lang="en-GB" b="1">
                <a:solidFill>
                  <a:schemeClr val="bg1"/>
                </a:solidFill>
              </a:endParaRPr>
            </a:p>
          </p:txBody>
        </p:sp>
      </p:grpSp>
      <p:grpSp>
        <p:nvGrpSpPr>
          <p:cNvPr id="5" name="Group 4">
            <a:extLst>
              <a:ext uri="{FF2B5EF4-FFF2-40B4-BE49-F238E27FC236}">
                <a16:creationId xmlns:a16="http://schemas.microsoft.com/office/drawing/2014/main" id="{B1C4715A-4B28-493B-A6AA-0B8E255ECF66}"/>
              </a:ext>
            </a:extLst>
          </p:cNvPr>
          <p:cNvGrpSpPr/>
          <p:nvPr/>
        </p:nvGrpSpPr>
        <p:grpSpPr>
          <a:xfrm>
            <a:off x="8503920" y="4662542"/>
            <a:ext cx="3410868" cy="957352"/>
            <a:chOff x="8503920" y="5157216"/>
            <a:chExt cx="3410868" cy="957352"/>
          </a:xfrm>
        </p:grpSpPr>
        <p:sp>
          <p:nvSpPr>
            <p:cNvPr id="64" name="Rectangle 63">
              <a:extLst>
                <a:ext uri="{FF2B5EF4-FFF2-40B4-BE49-F238E27FC236}">
                  <a16:creationId xmlns:a16="http://schemas.microsoft.com/office/drawing/2014/main" id="{2C0DD5C8-0D02-4D95-9CC7-51D0C4BAEA7F}"/>
                </a:ext>
              </a:extLst>
            </p:cNvPr>
            <p:cNvSpPr/>
            <p:nvPr/>
          </p:nvSpPr>
          <p:spPr>
            <a:xfrm>
              <a:off x="9528048" y="5343392"/>
              <a:ext cx="2386740" cy="738664"/>
            </a:xfrm>
            <a:prstGeom prst="rect">
              <a:avLst/>
            </a:prstGeom>
          </p:spPr>
          <p:txBody>
            <a:bodyPr wrap="square" anchor="ctr">
              <a:spAutoFit/>
            </a:bodyPr>
            <a:lstStyle/>
            <a:p>
              <a:r>
                <a:rPr lang="en-US" sz="1400" b="1" dirty="0">
                  <a:solidFill>
                    <a:schemeClr val="bg1"/>
                  </a:solidFill>
                </a:rPr>
                <a:t>Evaluate and implement new communication channels to enhance remote capabilities.</a:t>
              </a:r>
            </a:p>
          </p:txBody>
        </p:sp>
        <p:pic>
          <p:nvPicPr>
            <p:cNvPr id="103" name="Capco_Icon_White18.png" descr="Capco_Icon_White18.png">
              <a:extLst>
                <a:ext uri="{FF2B5EF4-FFF2-40B4-BE49-F238E27FC236}">
                  <a16:creationId xmlns:a16="http://schemas.microsoft.com/office/drawing/2014/main" id="{DDDDC4E1-9962-45AE-B1AB-7CC151B41B62}"/>
                </a:ext>
              </a:extLst>
            </p:cNvPr>
            <p:cNvPicPr>
              <a:picLocks noChangeAspect="1"/>
            </p:cNvPicPr>
            <p:nvPr/>
          </p:nvPicPr>
          <p:blipFill>
            <a:blip r:embed="rId2"/>
            <a:srcRect/>
            <a:stretch>
              <a:fillRect/>
            </a:stretch>
          </p:blipFill>
          <p:spPr>
            <a:xfrm>
              <a:off x="8503920" y="5157216"/>
              <a:ext cx="957352" cy="957352"/>
            </a:xfrm>
            <a:prstGeom prst="rect">
              <a:avLst/>
            </a:prstGeom>
            <a:ln w="12700">
              <a:miter lim="400000"/>
            </a:ln>
          </p:spPr>
        </p:pic>
      </p:grpSp>
      <p:grpSp>
        <p:nvGrpSpPr>
          <p:cNvPr id="4" name="Group 3">
            <a:extLst>
              <a:ext uri="{FF2B5EF4-FFF2-40B4-BE49-F238E27FC236}">
                <a16:creationId xmlns:a16="http://schemas.microsoft.com/office/drawing/2014/main" id="{D240AAF5-F4AC-468C-8CAF-DA2EABAA5945}"/>
              </a:ext>
            </a:extLst>
          </p:cNvPr>
          <p:cNvGrpSpPr/>
          <p:nvPr/>
        </p:nvGrpSpPr>
        <p:grpSpPr>
          <a:xfrm>
            <a:off x="8427719" y="2934326"/>
            <a:ext cx="3487069" cy="1004238"/>
            <a:chOff x="8427719" y="3429000"/>
            <a:chExt cx="3487069" cy="1004238"/>
          </a:xfrm>
        </p:grpSpPr>
        <p:sp>
          <p:nvSpPr>
            <p:cNvPr id="63" name="Rectangle 62">
              <a:extLst>
                <a:ext uri="{FF2B5EF4-FFF2-40B4-BE49-F238E27FC236}">
                  <a16:creationId xmlns:a16="http://schemas.microsoft.com/office/drawing/2014/main" id="{974F3DB8-B698-4937-82BE-9CF05FC5C28E}"/>
                </a:ext>
              </a:extLst>
            </p:cNvPr>
            <p:cNvSpPr/>
            <p:nvPr/>
          </p:nvSpPr>
          <p:spPr>
            <a:xfrm>
              <a:off x="9528048" y="3479131"/>
              <a:ext cx="2386740" cy="954107"/>
            </a:xfrm>
            <a:prstGeom prst="rect">
              <a:avLst/>
            </a:prstGeom>
          </p:spPr>
          <p:txBody>
            <a:bodyPr wrap="square" anchor="ctr">
              <a:spAutoFit/>
            </a:bodyPr>
            <a:lstStyle/>
            <a:p>
              <a:r>
                <a:rPr lang="en-US" sz="1400" b="1">
                  <a:solidFill>
                    <a:schemeClr val="bg1"/>
                  </a:solidFill>
                </a:rPr>
                <a:t>Strategize customer support and update online capabilities to boost relationships.  </a:t>
              </a:r>
            </a:p>
          </p:txBody>
        </p:sp>
        <p:pic>
          <p:nvPicPr>
            <p:cNvPr id="102" name="Capco_Icon_White7.png" descr="Capco_Icon_White7.png">
              <a:extLst>
                <a:ext uri="{FF2B5EF4-FFF2-40B4-BE49-F238E27FC236}">
                  <a16:creationId xmlns:a16="http://schemas.microsoft.com/office/drawing/2014/main" id="{5EFB1A20-DD27-499C-8E1F-4E56C08FF435}"/>
                </a:ext>
              </a:extLst>
            </p:cNvPr>
            <p:cNvPicPr>
              <a:picLocks noChangeAspect="1"/>
            </p:cNvPicPr>
            <p:nvPr/>
          </p:nvPicPr>
          <p:blipFill>
            <a:blip r:embed="rId3"/>
            <a:srcRect/>
            <a:stretch>
              <a:fillRect/>
            </a:stretch>
          </p:blipFill>
          <p:spPr>
            <a:xfrm>
              <a:off x="8427719" y="3429000"/>
              <a:ext cx="957353" cy="957352"/>
            </a:xfrm>
            <a:prstGeom prst="rect">
              <a:avLst/>
            </a:prstGeom>
            <a:ln w="12700">
              <a:miter lim="400000"/>
            </a:ln>
          </p:spPr>
        </p:pic>
      </p:grpSp>
      <p:sp>
        <p:nvSpPr>
          <p:cNvPr id="160" name="TextBox 159">
            <a:extLst>
              <a:ext uri="{FF2B5EF4-FFF2-40B4-BE49-F238E27FC236}">
                <a16:creationId xmlns:a16="http://schemas.microsoft.com/office/drawing/2014/main" id="{3BD76CFC-4B91-4CF0-9304-63520A11A08A}"/>
              </a:ext>
            </a:extLst>
          </p:cNvPr>
          <p:cNvSpPr txBox="1"/>
          <p:nvPr/>
        </p:nvSpPr>
        <p:spPr>
          <a:xfrm>
            <a:off x="11524390" y="6437972"/>
            <a:ext cx="491039" cy="215444"/>
          </a:xfrm>
          <a:prstGeom prst="rect">
            <a:avLst/>
          </a:prstGeom>
          <a:noFill/>
        </p:spPr>
        <p:txBody>
          <a:bodyPr wrap="square" rtlCol="0">
            <a:spAutoFit/>
          </a:bodyPr>
          <a:lstStyle/>
          <a:p>
            <a:pPr algn="l"/>
            <a:r>
              <a:rPr lang="en-US" sz="800">
                <a:solidFill>
                  <a:schemeClr val="tx2">
                    <a:lumMod val="40000"/>
                    <a:lumOff val="60000"/>
                  </a:schemeClr>
                </a:solidFill>
              </a:rPr>
              <a:t>8</a:t>
            </a:r>
            <a:endParaRPr lang="en-GB" sz="800">
              <a:solidFill>
                <a:schemeClr val="tx2">
                  <a:lumMod val="40000"/>
                  <a:lumOff val="60000"/>
                </a:schemeClr>
              </a:solidFill>
            </a:endParaRPr>
          </a:p>
        </p:txBody>
      </p:sp>
      <p:grpSp>
        <p:nvGrpSpPr>
          <p:cNvPr id="52" name="Group 51">
            <a:extLst>
              <a:ext uri="{FF2B5EF4-FFF2-40B4-BE49-F238E27FC236}">
                <a16:creationId xmlns:a16="http://schemas.microsoft.com/office/drawing/2014/main" id="{B5DC73F0-4633-42EA-93B0-F7A19D0DD87F}"/>
              </a:ext>
            </a:extLst>
          </p:cNvPr>
          <p:cNvGrpSpPr/>
          <p:nvPr/>
        </p:nvGrpSpPr>
        <p:grpSpPr>
          <a:xfrm>
            <a:off x="2074636" y="1502368"/>
            <a:ext cx="2701935" cy="340519"/>
            <a:chOff x="2361387" y="1406671"/>
            <a:chExt cx="2701935" cy="340519"/>
          </a:xfrm>
        </p:grpSpPr>
        <p:sp>
          <p:nvSpPr>
            <p:cNvPr id="53" name="TextBox 52">
              <a:extLst>
                <a:ext uri="{FF2B5EF4-FFF2-40B4-BE49-F238E27FC236}">
                  <a16:creationId xmlns:a16="http://schemas.microsoft.com/office/drawing/2014/main" id="{B9FAE474-4AAD-4524-A449-3B488A485337}"/>
                </a:ext>
              </a:extLst>
            </p:cNvPr>
            <p:cNvSpPr txBox="1"/>
            <p:nvPr/>
          </p:nvSpPr>
          <p:spPr>
            <a:xfrm>
              <a:off x="3061895" y="1406671"/>
              <a:ext cx="1180481" cy="340519"/>
            </a:xfrm>
            <a:prstGeom prst="roundRect">
              <a:avLst/>
            </a:prstGeom>
            <a:solidFill>
              <a:schemeClr val="bg1"/>
            </a:solidFill>
            <a:ln>
              <a:noFill/>
            </a:ln>
          </p:spPr>
          <p:txBody>
            <a:bodyPr wrap="square" rtlCol="0" anchor="ctr">
              <a:spAutoFit/>
            </a:bodyPr>
            <a:lstStyle/>
            <a:p>
              <a:pPr algn="ctr"/>
              <a:r>
                <a:rPr lang="en-US" sz="1400" b="1" dirty="0">
                  <a:solidFill>
                    <a:schemeClr val="accent1"/>
                  </a:solidFill>
                  <a:latin typeface="Century Gothic" panose="020B0502020202020204" pitchFamily="34" charset="0"/>
                </a:rPr>
                <a:t>Mitigation</a:t>
              </a:r>
              <a:endParaRPr lang="en-GB" sz="1400" b="1" dirty="0">
                <a:solidFill>
                  <a:schemeClr val="accent1"/>
                </a:solidFill>
                <a:latin typeface="Century Gothic" panose="020B0502020202020204" pitchFamily="34" charset="0"/>
              </a:endParaRPr>
            </a:p>
          </p:txBody>
        </p:sp>
        <p:cxnSp>
          <p:nvCxnSpPr>
            <p:cNvPr id="54" name="Connector: Elbow 53">
              <a:extLst>
                <a:ext uri="{FF2B5EF4-FFF2-40B4-BE49-F238E27FC236}">
                  <a16:creationId xmlns:a16="http://schemas.microsoft.com/office/drawing/2014/main" id="{FAC50AF6-BCD1-457A-A149-C5A80F9C62DA}"/>
                </a:ext>
              </a:extLst>
            </p:cNvPr>
            <p:cNvCxnSpPr>
              <a:cxnSpLocks/>
            </p:cNvCxnSpPr>
            <p:nvPr/>
          </p:nvCxnSpPr>
          <p:spPr>
            <a:xfrm rot="10800000" flipV="1">
              <a:off x="2361387" y="1578641"/>
              <a:ext cx="819971" cy="138902"/>
            </a:xfrm>
            <a:prstGeom prst="bentConnector3">
              <a:avLst>
                <a:gd name="adj1" fmla="val 101868"/>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3D3F2B4-536A-42A5-934D-6A8B01ED24CC}"/>
                </a:ext>
              </a:extLst>
            </p:cNvPr>
            <p:cNvCxnSpPr>
              <a:cxnSpLocks/>
            </p:cNvCxnSpPr>
            <p:nvPr/>
          </p:nvCxnSpPr>
          <p:spPr>
            <a:xfrm rot="10800000" flipH="1" flipV="1">
              <a:off x="4377522" y="1578641"/>
              <a:ext cx="685800" cy="138902"/>
            </a:xfrm>
            <a:prstGeom prst="bentConnector3">
              <a:avLst>
                <a:gd name="adj1" fmla="val 101868"/>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3A4332E-97EB-4317-8F59-2BFA65B7EBDB}"/>
              </a:ext>
            </a:extLst>
          </p:cNvPr>
          <p:cNvGrpSpPr/>
          <p:nvPr/>
        </p:nvGrpSpPr>
        <p:grpSpPr>
          <a:xfrm>
            <a:off x="4972883" y="1498735"/>
            <a:ext cx="2701936" cy="340519"/>
            <a:chOff x="2361387" y="1403038"/>
            <a:chExt cx="2701936" cy="340519"/>
          </a:xfrm>
        </p:grpSpPr>
        <p:cxnSp>
          <p:nvCxnSpPr>
            <p:cNvPr id="58" name="Connector: Elbow 57">
              <a:extLst>
                <a:ext uri="{FF2B5EF4-FFF2-40B4-BE49-F238E27FC236}">
                  <a16:creationId xmlns:a16="http://schemas.microsoft.com/office/drawing/2014/main" id="{8A57A404-23DC-4751-8A1A-0CC77C2856AE}"/>
                </a:ext>
              </a:extLst>
            </p:cNvPr>
            <p:cNvCxnSpPr>
              <a:cxnSpLocks/>
            </p:cNvCxnSpPr>
            <p:nvPr/>
          </p:nvCxnSpPr>
          <p:spPr>
            <a:xfrm rot="10800000" flipV="1">
              <a:off x="2361387" y="1578641"/>
              <a:ext cx="819971" cy="138902"/>
            </a:xfrm>
            <a:prstGeom prst="bentConnector3">
              <a:avLst>
                <a:gd name="adj1" fmla="val 101868"/>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6052C5B0-8063-485D-95D7-506AD8C5E250}"/>
                </a:ext>
              </a:extLst>
            </p:cNvPr>
            <p:cNvCxnSpPr>
              <a:cxnSpLocks/>
            </p:cNvCxnSpPr>
            <p:nvPr/>
          </p:nvCxnSpPr>
          <p:spPr>
            <a:xfrm rot="10800000" flipH="1" flipV="1">
              <a:off x="4243352" y="1578641"/>
              <a:ext cx="819971" cy="138902"/>
            </a:xfrm>
            <a:prstGeom prst="bentConnector3">
              <a:avLst>
                <a:gd name="adj1" fmla="val 101868"/>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F67D8F9-5593-4E06-BD1A-AB5525528AF3}"/>
                </a:ext>
              </a:extLst>
            </p:cNvPr>
            <p:cNvSpPr txBox="1"/>
            <p:nvPr/>
          </p:nvSpPr>
          <p:spPr>
            <a:xfrm>
              <a:off x="2625941" y="1403038"/>
              <a:ext cx="2172829" cy="340519"/>
            </a:xfrm>
            <a:prstGeom prst="roundRect">
              <a:avLst/>
            </a:prstGeom>
            <a:solidFill>
              <a:schemeClr val="bg1"/>
            </a:solidFill>
            <a:ln>
              <a:noFill/>
            </a:ln>
          </p:spPr>
          <p:txBody>
            <a:bodyPr wrap="square" rtlCol="0" anchor="ctr">
              <a:spAutoFit/>
            </a:bodyPr>
            <a:lstStyle/>
            <a:p>
              <a:pPr algn="ctr"/>
              <a:r>
                <a:rPr lang="en-US" sz="1400" b="1" dirty="0">
                  <a:solidFill>
                    <a:schemeClr val="accent1"/>
                  </a:solidFill>
                  <a:latin typeface="Century Gothic" panose="020B0502020202020204" pitchFamily="34" charset="0"/>
                </a:rPr>
                <a:t>Proactive Outreach</a:t>
              </a:r>
              <a:endParaRPr lang="en-GB" sz="1400" b="1" dirty="0">
                <a:solidFill>
                  <a:schemeClr val="accent1"/>
                </a:solidFill>
                <a:latin typeface="Century Gothic" panose="020B0502020202020204" pitchFamily="34" charset="0"/>
              </a:endParaRPr>
            </a:p>
          </p:txBody>
        </p:sp>
      </p:grpSp>
      <p:grpSp>
        <p:nvGrpSpPr>
          <p:cNvPr id="107" name="Group 106">
            <a:extLst>
              <a:ext uri="{FF2B5EF4-FFF2-40B4-BE49-F238E27FC236}">
                <a16:creationId xmlns:a16="http://schemas.microsoft.com/office/drawing/2014/main" id="{16BFD6FB-D842-47EA-94D9-C27F2246EA8B}"/>
              </a:ext>
            </a:extLst>
          </p:cNvPr>
          <p:cNvGrpSpPr/>
          <p:nvPr/>
        </p:nvGrpSpPr>
        <p:grpSpPr>
          <a:xfrm>
            <a:off x="350875" y="2039170"/>
            <a:ext cx="7314807" cy="769441"/>
            <a:chOff x="350875" y="2039170"/>
            <a:chExt cx="7314807" cy="769441"/>
          </a:xfrm>
        </p:grpSpPr>
        <p:sp>
          <p:nvSpPr>
            <p:cNvPr id="108" name="TextBox 107">
              <a:extLst>
                <a:ext uri="{FF2B5EF4-FFF2-40B4-BE49-F238E27FC236}">
                  <a16:creationId xmlns:a16="http://schemas.microsoft.com/office/drawing/2014/main" id="{1FF1C167-B04F-444E-A0DF-59DCB5383C40}"/>
                </a:ext>
              </a:extLst>
            </p:cNvPr>
            <p:cNvSpPr txBox="1"/>
            <p:nvPr/>
          </p:nvSpPr>
          <p:spPr>
            <a:xfrm>
              <a:off x="350875" y="2270002"/>
              <a:ext cx="1616148" cy="307777"/>
            </a:xfrm>
            <a:prstGeom prst="rect">
              <a:avLst/>
            </a:prstGeom>
            <a:noFill/>
          </p:spPr>
          <p:txBody>
            <a:bodyPr wrap="square" rtlCol="0" anchor="ctr">
              <a:spAutoFit/>
            </a:bodyPr>
            <a:lstStyle/>
            <a:p>
              <a:pPr algn="ctr"/>
              <a:r>
                <a:rPr lang="en-US" sz="1400" b="1">
                  <a:latin typeface="Century Gothic" panose="020B0502020202020204" pitchFamily="34" charset="0"/>
                </a:rPr>
                <a:t>Employees</a:t>
              </a:r>
              <a:endParaRPr lang="en-GB" sz="1400" b="1">
                <a:latin typeface="Century Gothic" panose="020B0502020202020204" pitchFamily="34" charset="0"/>
              </a:endParaRPr>
            </a:p>
          </p:txBody>
        </p:sp>
        <p:grpSp>
          <p:nvGrpSpPr>
            <p:cNvPr id="109" name="Group 108">
              <a:extLst>
                <a:ext uri="{FF2B5EF4-FFF2-40B4-BE49-F238E27FC236}">
                  <a16:creationId xmlns:a16="http://schemas.microsoft.com/office/drawing/2014/main" id="{CAB1EA5F-6FBE-45D2-ABD8-D17ED44BA19A}"/>
                </a:ext>
              </a:extLst>
            </p:cNvPr>
            <p:cNvGrpSpPr/>
            <p:nvPr/>
          </p:nvGrpSpPr>
          <p:grpSpPr>
            <a:xfrm>
              <a:off x="2083773" y="2039170"/>
              <a:ext cx="5581909" cy="769441"/>
              <a:chOff x="2083773" y="2039170"/>
              <a:chExt cx="5581909" cy="769441"/>
            </a:xfrm>
          </p:grpSpPr>
          <p:sp>
            <p:nvSpPr>
              <p:cNvPr id="110" name="Rectangle 109">
                <a:extLst>
                  <a:ext uri="{FF2B5EF4-FFF2-40B4-BE49-F238E27FC236}">
                    <a16:creationId xmlns:a16="http://schemas.microsoft.com/office/drawing/2014/main" id="{5486BCF2-A32A-48B6-AFEE-DF6E79E4C95B}"/>
                  </a:ext>
                </a:extLst>
              </p:cNvPr>
              <p:cNvSpPr/>
              <p:nvPr/>
            </p:nvSpPr>
            <p:spPr>
              <a:xfrm>
                <a:off x="2083773" y="2123808"/>
                <a:ext cx="2683662" cy="600164"/>
              </a:xfrm>
              <a:prstGeom prst="rect">
                <a:avLst/>
              </a:prstGeom>
            </p:spPr>
            <p:txBody>
              <a:bodyPr wrap="square">
                <a:spAutoFit/>
              </a:bodyPr>
              <a:lstStyle/>
              <a:p>
                <a:pPr marL="404813" indent="-285750">
                  <a:buFont typeface="Arial" panose="020B0604020202020204" pitchFamily="34" charset="0"/>
                  <a:buChar char="•"/>
                </a:pPr>
                <a:r>
                  <a:rPr lang="en-US" sz="1100" dirty="0">
                    <a:solidFill>
                      <a:schemeClr val="accent3"/>
                    </a:solidFill>
                  </a:rPr>
                  <a:t>Provide decisive guidance on best practices in a pandemic to keep your workforce safe and productive.</a:t>
                </a:r>
              </a:p>
            </p:txBody>
          </p:sp>
          <p:sp>
            <p:nvSpPr>
              <p:cNvPr id="111" name="Rectangle 110">
                <a:extLst>
                  <a:ext uri="{FF2B5EF4-FFF2-40B4-BE49-F238E27FC236}">
                    <a16:creationId xmlns:a16="http://schemas.microsoft.com/office/drawing/2014/main" id="{8740ACBC-886C-427C-8C30-FCEB3B0CBE42}"/>
                  </a:ext>
                </a:extLst>
              </p:cNvPr>
              <p:cNvSpPr/>
              <p:nvPr/>
            </p:nvSpPr>
            <p:spPr>
              <a:xfrm>
                <a:off x="4982020" y="2039170"/>
                <a:ext cx="2683662" cy="769441"/>
              </a:xfrm>
              <a:prstGeom prst="rect">
                <a:avLst/>
              </a:prstGeom>
            </p:spPr>
            <p:txBody>
              <a:bodyPr wrap="square">
                <a:spAutoFit/>
              </a:bodyPr>
              <a:lstStyle/>
              <a:p>
                <a:pPr marL="404813" indent="-285750">
                  <a:buFont typeface="Arial" panose="020B0604020202020204" pitchFamily="34" charset="0"/>
                  <a:buChar char="•"/>
                </a:pPr>
                <a:r>
                  <a:rPr lang="en-GB" sz="1100">
                    <a:solidFill>
                      <a:schemeClr val="accent3"/>
                    </a:solidFill>
                  </a:rPr>
                  <a:t>Boost employee confidence and morale by facilitating frequent dialogue between leadership and the workforce.</a:t>
                </a:r>
              </a:p>
            </p:txBody>
          </p:sp>
        </p:grpSp>
      </p:grpSp>
      <p:grpSp>
        <p:nvGrpSpPr>
          <p:cNvPr id="112" name="Group 111">
            <a:extLst>
              <a:ext uri="{FF2B5EF4-FFF2-40B4-BE49-F238E27FC236}">
                <a16:creationId xmlns:a16="http://schemas.microsoft.com/office/drawing/2014/main" id="{6314353A-51E7-4B77-BA78-BFA105ED8E54}"/>
              </a:ext>
            </a:extLst>
          </p:cNvPr>
          <p:cNvGrpSpPr/>
          <p:nvPr/>
        </p:nvGrpSpPr>
        <p:grpSpPr>
          <a:xfrm>
            <a:off x="350875" y="3197590"/>
            <a:ext cx="7314807" cy="769441"/>
            <a:chOff x="350875" y="3055525"/>
            <a:chExt cx="7314807" cy="769441"/>
          </a:xfrm>
        </p:grpSpPr>
        <p:sp>
          <p:nvSpPr>
            <p:cNvPr id="113" name="TextBox 112">
              <a:extLst>
                <a:ext uri="{FF2B5EF4-FFF2-40B4-BE49-F238E27FC236}">
                  <a16:creationId xmlns:a16="http://schemas.microsoft.com/office/drawing/2014/main" id="{ECF20501-ADA9-4572-9C56-23488D5DC236}"/>
                </a:ext>
              </a:extLst>
            </p:cNvPr>
            <p:cNvSpPr txBox="1"/>
            <p:nvPr/>
          </p:nvSpPr>
          <p:spPr>
            <a:xfrm>
              <a:off x="350875" y="3286357"/>
              <a:ext cx="1616148" cy="307777"/>
            </a:xfrm>
            <a:prstGeom prst="rect">
              <a:avLst/>
            </a:prstGeom>
            <a:noFill/>
          </p:spPr>
          <p:txBody>
            <a:bodyPr wrap="square" rtlCol="0" anchor="ctr">
              <a:spAutoFit/>
            </a:bodyPr>
            <a:lstStyle/>
            <a:p>
              <a:pPr algn="ctr"/>
              <a:r>
                <a:rPr lang="en-US" sz="1400" b="1">
                  <a:latin typeface="Century Gothic" panose="020B0502020202020204" pitchFamily="34" charset="0"/>
                </a:rPr>
                <a:t>Customers</a:t>
              </a:r>
              <a:endParaRPr lang="en-GB" sz="1400" b="1">
                <a:latin typeface="Century Gothic" panose="020B0502020202020204" pitchFamily="34" charset="0"/>
              </a:endParaRPr>
            </a:p>
          </p:txBody>
        </p:sp>
        <p:grpSp>
          <p:nvGrpSpPr>
            <p:cNvPr id="114" name="Group 113">
              <a:extLst>
                <a:ext uri="{FF2B5EF4-FFF2-40B4-BE49-F238E27FC236}">
                  <a16:creationId xmlns:a16="http://schemas.microsoft.com/office/drawing/2014/main" id="{95FCB3E1-7964-4775-BEA3-CE8CAA641CE7}"/>
                </a:ext>
              </a:extLst>
            </p:cNvPr>
            <p:cNvGrpSpPr/>
            <p:nvPr/>
          </p:nvGrpSpPr>
          <p:grpSpPr>
            <a:xfrm>
              <a:off x="2083773" y="3055525"/>
              <a:ext cx="5581909" cy="769441"/>
              <a:chOff x="2083773" y="3059372"/>
              <a:chExt cx="5581909" cy="769441"/>
            </a:xfrm>
          </p:grpSpPr>
          <p:sp>
            <p:nvSpPr>
              <p:cNvPr id="115" name="Rectangle 114">
                <a:extLst>
                  <a:ext uri="{FF2B5EF4-FFF2-40B4-BE49-F238E27FC236}">
                    <a16:creationId xmlns:a16="http://schemas.microsoft.com/office/drawing/2014/main" id="{687F0E61-A67C-4699-89AF-C35FFB80B231}"/>
                  </a:ext>
                </a:extLst>
              </p:cNvPr>
              <p:cNvSpPr/>
              <p:nvPr/>
            </p:nvSpPr>
            <p:spPr>
              <a:xfrm>
                <a:off x="2083773" y="3059372"/>
                <a:ext cx="2683662" cy="769441"/>
              </a:xfrm>
              <a:prstGeom prst="rect">
                <a:avLst/>
              </a:prstGeom>
            </p:spPr>
            <p:txBody>
              <a:bodyPr wrap="square">
                <a:spAutoFit/>
              </a:bodyPr>
              <a:lstStyle/>
              <a:p>
                <a:pPr marL="404813" indent="-285750">
                  <a:buFont typeface="Arial" panose="020B0604020202020204" pitchFamily="34" charset="0"/>
                  <a:buChar char="•"/>
                </a:pPr>
                <a:r>
                  <a:rPr lang="en-US" sz="1100" dirty="0">
                    <a:solidFill>
                      <a:schemeClr val="accent3"/>
                    </a:solidFill>
                  </a:rPr>
                  <a:t>Evaluate your current policies and practices, anticipate changes and define alternatives to enable swift adaptation.</a:t>
                </a:r>
              </a:p>
            </p:txBody>
          </p:sp>
          <p:sp>
            <p:nvSpPr>
              <p:cNvPr id="116" name="Rectangle 115">
                <a:extLst>
                  <a:ext uri="{FF2B5EF4-FFF2-40B4-BE49-F238E27FC236}">
                    <a16:creationId xmlns:a16="http://schemas.microsoft.com/office/drawing/2014/main" id="{EDFEF7AD-42D4-492D-BD9D-1E88134D5335}"/>
                  </a:ext>
                </a:extLst>
              </p:cNvPr>
              <p:cNvSpPr/>
              <p:nvPr/>
            </p:nvSpPr>
            <p:spPr>
              <a:xfrm>
                <a:off x="4982020" y="3059372"/>
                <a:ext cx="2683662" cy="769441"/>
              </a:xfrm>
              <a:prstGeom prst="rect">
                <a:avLst/>
              </a:prstGeom>
            </p:spPr>
            <p:txBody>
              <a:bodyPr wrap="square" anchor="ctr">
                <a:spAutoFit/>
              </a:bodyPr>
              <a:lstStyle/>
              <a:p>
                <a:pPr marL="404813" indent="-285750">
                  <a:buFont typeface="Arial" panose="020B0604020202020204" pitchFamily="34" charset="0"/>
                  <a:buChar char="•"/>
                </a:pPr>
                <a:r>
                  <a:rPr lang="en-GB" sz="1100">
                    <a:solidFill>
                      <a:schemeClr val="accent3"/>
                    </a:solidFill>
                  </a:rPr>
                  <a:t>Define customer communications touchpoints to gather real-time feedback and engage in meaningful dialogue; focus on the future.</a:t>
                </a:r>
              </a:p>
            </p:txBody>
          </p:sp>
        </p:grpSp>
      </p:grpSp>
      <p:grpSp>
        <p:nvGrpSpPr>
          <p:cNvPr id="117" name="Group 116">
            <a:extLst>
              <a:ext uri="{FF2B5EF4-FFF2-40B4-BE49-F238E27FC236}">
                <a16:creationId xmlns:a16="http://schemas.microsoft.com/office/drawing/2014/main" id="{CCBEB132-E219-4B9D-BA16-BEC071D21BE4}"/>
              </a:ext>
            </a:extLst>
          </p:cNvPr>
          <p:cNvGrpSpPr/>
          <p:nvPr/>
        </p:nvGrpSpPr>
        <p:grpSpPr>
          <a:xfrm>
            <a:off x="350875" y="4334318"/>
            <a:ext cx="7314807" cy="769441"/>
            <a:chOff x="350875" y="4005828"/>
            <a:chExt cx="7314807" cy="769441"/>
          </a:xfrm>
        </p:grpSpPr>
        <p:sp>
          <p:nvSpPr>
            <p:cNvPr id="118" name="TextBox 117">
              <a:extLst>
                <a:ext uri="{FF2B5EF4-FFF2-40B4-BE49-F238E27FC236}">
                  <a16:creationId xmlns:a16="http://schemas.microsoft.com/office/drawing/2014/main" id="{585BF4E6-1005-409A-92A1-FC2C02B2EDE3}"/>
                </a:ext>
              </a:extLst>
            </p:cNvPr>
            <p:cNvSpPr txBox="1"/>
            <p:nvPr/>
          </p:nvSpPr>
          <p:spPr>
            <a:xfrm>
              <a:off x="350875" y="4236660"/>
              <a:ext cx="1616148" cy="307777"/>
            </a:xfrm>
            <a:prstGeom prst="rect">
              <a:avLst/>
            </a:prstGeom>
            <a:noFill/>
          </p:spPr>
          <p:txBody>
            <a:bodyPr wrap="square" rtlCol="0" anchor="ctr">
              <a:spAutoFit/>
            </a:bodyPr>
            <a:lstStyle/>
            <a:p>
              <a:pPr algn="ctr"/>
              <a:r>
                <a:rPr lang="en-US" sz="1400" b="1">
                  <a:latin typeface="Century Gothic" panose="020B0502020202020204" pitchFamily="34" charset="0"/>
                </a:rPr>
                <a:t>Regulators</a:t>
              </a:r>
              <a:endParaRPr lang="en-GB" sz="1400" b="1">
                <a:latin typeface="Century Gothic" panose="020B0502020202020204" pitchFamily="34" charset="0"/>
              </a:endParaRPr>
            </a:p>
          </p:txBody>
        </p:sp>
        <p:grpSp>
          <p:nvGrpSpPr>
            <p:cNvPr id="119" name="Group 118">
              <a:extLst>
                <a:ext uri="{FF2B5EF4-FFF2-40B4-BE49-F238E27FC236}">
                  <a16:creationId xmlns:a16="http://schemas.microsoft.com/office/drawing/2014/main" id="{49017460-6514-4131-96AA-335E33537AD1}"/>
                </a:ext>
              </a:extLst>
            </p:cNvPr>
            <p:cNvGrpSpPr/>
            <p:nvPr/>
          </p:nvGrpSpPr>
          <p:grpSpPr>
            <a:xfrm>
              <a:off x="2083773" y="4005828"/>
              <a:ext cx="5581909" cy="769441"/>
              <a:chOff x="2083773" y="4057882"/>
              <a:chExt cx="5581909" cy="769441"/>
            </a:xfrm>
          </p:grpSpPr>
          <p:sp>
            <p:nvSpPr>
              <p:cNvPr id="120" name="Rectangle 119">
                <a:extLst>
                  <a:ext uri="{FF2B5EF4-FFF2-40B4-BE49-F238E27FC236}">
                    <a16:creationId xmlns:a16="http://schemas.microsoft.com/office/drawing/2014/main" id="{459F479E-CC1B-49BE-8181-109FCC8D662F}"/>
                  </a:ext>
                </a:extLst>
              </p:cNvPr>
              <p:cNvSpPr/>
              <p:nvPr/>
            </p:nvSpPr>
            <p:spPr>
              <a:xfrm>
                <a:off x="2083773" y="4142520"/>
                <a:ext cx="2683662" cy="600164"/>
              </a:xfrm>
              <a:prstGeom prst="rect">
                <a:avLst/>
              </a:prstGeom>
            </p:spPr>
            <p:txBody>
              <a:bodyPr wrap="square">
                <a:spAutoFit/>
              </a:bodyPr>
              <a:lstStyle/>
              <a:p>
                <a:pPr marL="404813" indent="-285750">
                  <a:buFont typeface="Arial" panose="020B0604020202020204" pitchFamily="34" charset="0"/>
                  <a:buChar char="•"/>
                </a:pPr>
                <a:r>
                  <a:rPr lang="en-US" sz="1100" dirty="0">
                    <a:solidFill>
                      <a:schemeClr val="accent3"/>
                    </a:solidFill>
                  </a:rPr>
                  <a:t>Consult your legal team and business leads to get ahead of potential liabilities and breaches.</a:t>
                </a:r>
              </a:p>
            </p:txBody>
          </p:sp>
          <p:sp>
            <p:nvSpPr>
              <p:cNvPr id="121" name="Rectangle 120">
                <a:extLst>
                  <a:ext uri="{FF2B5EF4-FFF2-40B4-BE49-F238E27FC236}">
                    <a16:creationId xmlns:a16="http://schemas.microsoft.com/office/drawing/2014/main" id="{FD98AAD3-F3D0-48F5-ACE5-88ECE04AA231}"/>
                  </a:ext>
                </a:extLst>
              </p:cNvPr>
              <p:cNvSpPr/>
              <p:nvPr/>
            </p:nvSpPr>
            <p:spPr>
              <a:xfrm>
                <a:off x="4982020" y="4057882"/>
                <a:ext cx="2683662" cy="769441"/>
              </a:xfrm>
              <a:prstGeom prst="rect">
                <a:avLst/>
              </a:prstGeom>
            </p:spPr>
            <p:txBody>
              <a:bodyPr wrap="square">
                <a:spAutoFit/>
              </a:bodyPr>
              <a:lstStyle/>
              <a:p>
                <a:pPr marL="404813" indent="-285750">
                  <a:buFont typeface="Arial" panose="020B0604020202020204" pitchFamily="34" charset="0"/>
                  <a:buChar char="•"/>
                </a:pPr>
                <a:r>
                  <a:rPr lang="en-GB" sz="1100">
                    <a:solidFill>
                      <a:schemeClr val="accent3"/>
                    </a:solidFill>
                  </a:rPr>
                  <a:t>Be transparent about the operational and financial impacts of the global crisis, and request extensions where necessary.</a:t>
                </a:r>
              </a:p>
            </p:txBody>
          </p:sp>
        </p:grpSp>
      </p:grpSp>
      <p:grpSp>
        <p:nvGrpSpPr>
          <p:cNvPr id="122" name="Group 121">
            <a:extLst>
              <a:ext uri="{FF2B5EF4-FFF2-40B4-BE49-F238E27FC236}">
                <a16:creationId xmlns:a16="http://schemas.microsoft.com/office/drawing/2014/main" id="{2E7C9A02-2F63-4E0B-8EDC-0E3A9F9D2B03}"/>
              </a:ext>
            </a:extLst>
          </p:cNvPr>
          <p:cNvGrpSpPr/>
          <p:nvPr/>
        </p:nvGrpSpPr>
        <p:grpSpPr>
          <a:xfrm>
            <a:off x="272408" y="5397253"/>
            <a:ext cx="7393274" cy="938719"/>
            <a:chOff x="272408" y="5205862"/>
            <a:chExt cx="7393274" cy="938719"/>
          </a:xfrm>
        </p:grpSpPr>
        <p:sp>
          <p:nvSpPr>
            <p:cNvPr id="123" name="TextBox 122">
              <a:extLst>
                <a:ext uri="{FF2B5EF4-FFF2-40B4-BE49-F238E27FC236}">
                  <a16:creationId xmlns:a16="http://schemas.microsoft.com/office/drawing/2014/main" id="{125F8224-82FC-4B6A-ACE3-989A96736987}"/>
                </a:ext>
              </a:extLst>
            </p:cNvPr>
            <p:cNvSpPr txBox="1"/>
            <p:nvPr/>
          </p:nvSpPr>
          <p:spPr>
            <a:xfrm>
              <a:off x="272408" y="5521333"/>
              <a:ext cx="1616148" cy="307777"/>
            </a:xfrm>
            <a:prstGeom prst="rect">
              <a:avLst/>
            </a:prstGeom>
            <a:noFill/>
          </p:spPr>
          <p:txBody>
            <a:bodyPr wrap="square" rtlCol="0" anchor="ctr">
              <a:spAutoFit/>
            </a:bodyPr>
            <a:lstStyle/>
            <a:p>
              <a:pPr algn="ctr"/>
              <a:r>
                <a:rPr lang="en-US" sz="1400" b="1">
                  <a:latin typeface="Century Gothic" panose="020B0502020202020204" pitchFamily="34" charset="0"/>
                </a:rPr>
                <a:t>Suppliers</a:t>
              </a:r>
              <a:endParaRPr lang="en-GB" sz="1400" b="1">
                <a:latin typeface="Century Gothic" panose="020B0502020202020204" pitchFamily="34" charset="0"/>
              </a:endParaRPr>
            </a:p>
          </p:txBody>
        </p:sp>
        <p:grpSp>
          <p:nvGrpSpPr>
            <p:cNvPr id="124" name="Group 123">
              <a:extLst>
                <a:ext uri="{FF2B5EF4-FFF2-40B4-BE49-F238E27FC236}">
                  <a16:creationId xmlns:a16="http://schemas.microsoft.com/office/drawing/2014/main" id="{78E7D76F-21E9-4DA0-9CD1-4C4B9C5FA0CC}"/>
                </a:ext>
              </a:extLst>
            </p:cNvPr>
            <p:cNvGrpSpPr/>
            <p:nvPr/>
          </p:nvGrpSpPr>
          <p:grpSpPr>
            <a:xfrm>
              <a:off x="2083773" y="5205862"/>
              <a:ext cx="5581909" cy="938719"/>
              <a:chOff x="2083773" y="5171234"/>
              <a:chExt cx="5581909" cy="938719"/>
            </a:xfrm>
          </p:grpSpPr>
          <p:sp>
            <p:nvSpPr>
              <p:cNvPr id="125" name="Rectangle 124">
                <a:extLst>
                  <a:ext uri="{FF2B5EF4-FFF2-40B4-BE49-F238E27FC236}">
                    <a16:creationId xmlns:a16="http://schemas.microsoft.com/office/drawing/2014/main" id="{FDC996FE-04FC-48F6-A52E-4FBFB0F68C24}"/>
                  </a:ext>
                </a:extLst>
              </p:cNvPr>
              <p:cNvSpPr/>
              <p:nvPr/>
            </p:nvSpPr>
            <p:spPr>
              <a:xfrm>
                <a:off x="2083773" y="5340511"/>
                <a:ext cx="2683662" cy="600164"/>
              </a:xfrm>
              <a:prstGeom prst="rect">
                <a:avLst/>
              </a:prstGeom>
            </p:spPr>
            <p:txBody>
              <a:bodyPr wrap="square">
                <a:spAutoFit/>
              </a:bodyPr>
              <a:lstStyle/>
              <a:p>
                <a:pPr marL="404813" indent="-285750">
                  <a:buFont typeface="Arial" panose="020B0604020202020204" pitchFamily="34" charset="0"/>
                  <a:buChar char="•"/>
                </a:pPr>
                <a:r>
                  <a:rPr lang="en-US" sz="1100" dirty="0">
                    <a:solidFill>
                      <a:schemeClr val="accent3"/>
                    </a:solidFill>
                  </a:rPr>
                  <a:t>Coordinate closely with critical third parties to ensure timely knowledge of service disruptions.</a:t>
                </a:r>
              </a:p>
            </p:txBody>
          </p:sp>
          <p:sp>
            <p:nvSpPr>
              <p:cNvPr id="126" name="Rectangle 125">
                <a:extLst>
                  <a:ext uri="{FF2B5EF4-FFF2-40B4-BE49-F238E27FC236}">
                    <a16:creationId xmlns:a16="http://schemas.microsoft.com/office/drawing/2014/main" id="{5690AAAC-896B-422D-9F9E-C36958632400}"/>
                  </a:ext>
                </a:extLst>
              </p:cNvPr>
              <p:cNvSpPr/>
              <p:nvPr/>
            </p:nvSpPr>
            <p:spPr>
              <a:xfrm>
                <a:off x="4982020" y="5171234"/>
                <a:ext cx="2683662" cy="938719"/>
              </a:xfrm>
              <a:prstGeom prst="rect">
                <a:avLst/>
              </a:prstGeom>
            </p:spPr>
            <p:txBody>
              <a:bodyPr wrap="square">
                <a:spAutoFit/>
              </a:bodyPr>
              <a:lstStyle/>
              <a:p>
                <a:pPr marL="404813" indent="-285750">
                  <a:buFont typeface="Arial" panose="020B0604020202020204" pitchFamily="34" charset="0"/>
                  <a:buChar char="•"/>
                </a:pPr>
                <a:r>
                  <a:rPr lang="en-GB" sz="1100">
                    <a:solidFill>
                      <a:schemeClr val="accent3"/>
                    </a:solidFill>
                  </a:rPr>
                  <a:t>Assess alternatives for essential service providers before a problem manifests to minimize potential interruptions and get ahead of competitors.</a:t>
                </a:r>
              </a:p>
            </p:txBody>
          </p:sp>
        </p:grpSp>
      </p:grpSp>
      <p:grpSp>
        <p:nvGrpSpPr>
          <p:cNvPr id="8" name="Group 7">
            <a:extLst>
              <a:ext uri="{FF2B5EF4-FFF2-40B4-BE49-F238E27FC236}">
                <a16:creationId xmlns:a16="http://schemas.microsoft.com/office/drawing/2014/main" id="{F0D9371F-EB38-F947-8EAF-5FA06BAA0B99}"/>
              </a:ext>
            </a:extLst>
          </p:cNvPr>
          <p:cNvGrpSpPr/>
          <p:nvPr/>
        </p:nvGrpSpPr>
        <p:grpSpPr>
          <a:xfrm>
            <a:off x="479694" y="2955358"/>
            <a:ext cx="7282074" cy="2295148"/>
            <a:chOff x="1190846" y="2955358"/>
            <a:chExt cx="6570921" cy="2295148"/>
          </a:xfrm>
        </p:grpSpPr>
        <p:cxnSp>
          <p:nvCxnSpPr>
            <p:cNvPr id="127" name="Straight Connector 126">
              <a:extLst>
                <a:ext uri="{FF2B5EF4-FFF2-40B4-BE49-F238E27FC236}">
                  <a16:creationId xmlns:a16="http://schemas.microsoft.com/office/drawing/2014/main" id="{CC8D4318-FE36-41C8-834F-95C4E95F55FA}"/>
                </a:ext>
              </a:extLst>
            </p:cNvPr>
            <p:cNvCxnSpPr>
              <a:cxnSpLocks/>
            </p:cNvCxnSpPr>
            <p:nvPr/>
          </p:nvCxnSpPr>
          <p:spPr>
            <a:xfrm>
              <a:off x="1190846" y="2955358"/>
              <a:ext cx="6570921"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7B19930-30D4-4F53-B294-0140DFBFBA88}"/>
                </a:ext>
              </a:extLst>
            </p:cNvPr>
            <p:cNvCxnSpPr>
              <a:cxnSpLocks/>
            </p:cNvCxnSpPr>
            <p:nvPr/>
          </p:nvCxnSpPr>
          <p:spPr>
            <a:xfrm>
              <a:off x="1190846" y="4187571"/>
              <a:ext cx="6570921"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DBF2823-ED12-42FF-9FE7-9ECD4B0A2FB4}"/>
                </a:ext>
              </a:extLst>
            </p:cNvPr>
            <p:cNvCxnSpPr>
              <a:cxnSpLocks/>
            </p:cNvCxnSpPr>
            <p:nvPr/>
          </p:nvCxnSpPr>
          <p:spPr>
            <a:xfrm>
              <a:off x="1190846" y="5250506"/>
              <a:ext cx="6570921"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30" name="Text Placeholder 23">
            <a:extLst>
              <a:ext uri="{FF2B5EF4-FFF2-40B4-BE49-F238E27FC236}">
                <a16:creationId xmlns:a16="http://schemas.microsoft.com/office/drawing/2014/main" id="{189B43E5-5EB0-4380-AFCB-B16451AD83EF}"/>
              </a:ext>
            </a:extLst>
          </p:cNvPr>
          <p:cNvSpPr txBox="1">
            <a:spLocks/>
          </p:cNvSpPr>
          <p:nvPr/>
        </p:nvSpPr>
        <p:spPr>
          <a:xfrm>
            <a:off x="826574" y="723876"/>
            <a:ext cx="6570922" cy="738664"/>
          </a:xfrm>
          <a:prstGeom prst="rect">
            <a:avLst/>
          </a:prstGeom>
        </p:spPr>
        <p:txBody>
          <a:bodyPr vert="horz" wrap="square" lIns="0" tIns="0" rIns="0" bIns="0" rtlCol="0">
            <a:spAutoFit/>
          </a:bodyPr>
          <a:lstStyle>
            <a:lvl1pPr indent="0">
              <a:lnSpc>
                <a:spcPct val="90000"/>
              </a:lnSpc>
              <a:spcBef>
                <a:spcPts val="0"/>
              </a:spcBef>
              <a:buFont typeface="Arial" panose="020B0604020202020204" pitchFamily="34" charset="0"/>
              <a:buNone/>
              <a:defRPr sz="1600" b="0" i="0">
                <a:solidFill>
                  <a:schemeClr val="bg2">
                    <a:lumMod val="50000"/>
                  </a:schemeClr>
                </a:solidFill>
                <a:latin typeface="Century Gothic" panose="020B0502020202020204" pitchFamily="34" charset="0"/>
                <a:ea typeface="Verdana" panose="020B0604030504040204" pitchFamily="34" charset="0"/>
                <a:cs typeface="Calibri" panose="020F0502020204030204" pitchFamily="34" charset="0"/>
              </a:defRPr>
            </a:lvl1pPr>
            <a:lvl2pPr marL="0" indent="0">
              <a:lnSpc>
                <a:spcPct val="100000"/>
              </a:lnSpc>
              <a:spcBef>
                <a:spcPts val="300"/>
              </a:spcBef>
              <a:buFont typeface="Arial Narrow" panose="020B0606020202030204" pitchFamily="34" charset="0"/>
              <a:buNone/>
              <a:defRPr sz="1200" b="0" i="0">
                <a:solidFill>
                  <a:schemeClr val="accent3"/>
                </a:solidFill>
                <a:ea typeface="Verdana" panose="020B0604030504040204" pitchFamily="34" charset="0"/>
                <a:cs typeface="Calibri" panose="020F0502020204030204" pitchFamily="34" charset="0"/>
              </a:defRPr>
            </a:lvl2pPr>
            <a:lvl3pPr marL="180975" indent="-180975">
              <a:lnSpc>
                <a:spcPct val="100000"/>
              </a:lnSpc>
              <a:spcBef>
                <a:spcPts val="300"/>
              </a:spcBef>
              <a:buClr>
                <a:schemeClr val="accent1"/>
              </a:buClr>
              <a:buFont typeface="Arial" panose="020B0604020202020204" pitchFamily="34" charset="0"/>
              <a:buChar char="•"/>
              <a:defRPr sz="1200" b="0" i="0">
                <a:solidFill>
                  <a:schemeClr val="accent3"/>
                </a:solidFill>
                <a:ea typeface="Verdana" panose="020B0604030504040204" pitchFamily="34" charset="0"/>
                <a:cs typeface="Calibri" panose="020F0502020204030204" pitchFamily="34" charset="0"/>
              </a:defRPr>
            </a:lvl3pPr>
            <a:lvl4pPr marL="361950"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4pPr>
            <a:lvl5pPr marL="542925" indent="-180975">
              <a:lnSpc>
                <a:spcPct val="100000"/>
              </a:lnSpc>
              <a:spcBef>
                <a:spcPts val="300"/>
              </a:spcBef>
              <a:buClr>
                <a:schemeClr val="accent1"/>
              </a:buClr>
              <a:buFont typeface="Arial" panose="020B0604020202020204" pitchFamily="34" charset="0"/>
              <a:buChar char="•"/>
              <a:defRPr sz="1100" b="0" i="0">
                <a:solidFill>
                  <a:schemeClr val="accent3"/>
                </a:solidFill>
                <a:ea typeface="Verdana" panose="020B0604030504040204" pitchFamily="34"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t>Frequent and transparent communication goes a long way in maintaining the trust of key stakeholders.</a:t>
            </a:r>
            <a:endParaRPr lang="en-GB" dirty="0"/>
          </a:p>
          <a:p>
            <a:pPr>
              <a:lnSpc>
                <a:spcPct val="100000"/>
              </a:lnSpc>
            </a:pPr>
            <a:endParaRPr lang="en-GB" dirty="0"/>
          </a:p>
        </p:txBody>
      </p:sp>
      <p:cxnSp>
        <p:nvCxnSpPr>
          <p:cNvPr id="83" name="Straight Connector 82">
            <a:extLst>
              <a:ext uri="{FF2B5EF4-FFF2-40B4-BE49-F238E27FC236}">
                <a16:creationId xmlns:a16="http://schemas.microsoft.com/office/drawing/2014/main" id="{7C2DE8C5-C396-D745-B1F7-0FC7D32A837E}"/>
              </a:ext>
            </a:extLst>
          </p:cNvPr>
          <p:cNvCxnSpPr>
            <a:cxnSpLocks/>
          </p:cNvCxnSpPr>
          <p:nvPr/>
        </p:nvCxnSpPr>
        <p:spPr>
          <a:xfrm>
            <a:off x="8349521" y="818249"/>
            <a:ext cx="356262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A4664118-5328-3741-902E-B6583ACE4FC3}"/>
              </a:ext>
            </a:extLst>
          </p:cNvPr>
          <p:cNvGrpSpPr/>
          <p:nvPr/>
        </p:nvGrpSpPr>
        <p:grpSpPr>
          <a:xfrm>
            <a:off x="8503920" y="1206110"/>
            <a:ext cx="3410868" cy="957353"/>
            <a:chOff x="8503920" y="1700784"/>
            <a:chExt cx="3410868" cy="957353"/>
          </a:xfrm>
        </p:grpSpPr>
        <p:sp>
          <p:nvSpPr>
            <p:cNvPr id="85" name="Rectangle 84">
              <a:extLst>
                <a:ext uri="{FF2B5EF4-FFF2-40B4-BE49-F238E27FC236}">
                  <a16:creationId xmlns:a16="http://schemas.microsoft.com/office/drawing/2014/main" id="{8AB99D50-08CB-D140-9916-42F2AB680FD0}"/>
                </a:ext>
              </a:extLst>
            </p:cNvPr>
            <p:cNvSpPr/>
            <p:nvPr/>
          </p:nvSpPr>
          <p:spPr>
            <a:xfrm>
              <a:off x="9528048" y="1854587"/>
              <a:ext cx="2386740" cy="738664"/>
            </a:xfrm>
            <a:prstGeom prst="rect">
              <a:avLst/>
            </a:prstGeom>
          </p:spPr>
          <p:txBody>
            <a:bodyPr wrap="square" anchor="ctr">
              <a:spAutoFit/>
            </a:bodyPr>
            <a:lstStyle/>
            <a:p>
              <a:r>
                <a:rPr lang="en-US" sz="1400" b="1">
                  <a:solidFill>
                    <a:schemeClr val="bg1"/>
                  </a:solidFill>
                </a:rPr>
                <a:t>Refresh communication plans to ensure strategic alignment  on crisis management.</a:t>
              </a:r>
              <a:endParaRPr lang="en-GB" sz="1400" b="1">
                <a:solidFill>
                  <a:schemeClr val="bg1"/>
                </a:solidFill>
              </a:endParaRPr>
            </a:p>
          </p:txBody>
        </p:sp>
        <p:pic>
          <p:nvPicPr>
            <p:cNvPr id="86" name="Capco_Icon_White.png" descr="Capco_Icon_White.png">
              <a:extLst>
                <a:ext uri="{FF2B5EF4-FFF2-40B4-BE49-F238E27FC236}">
                  <a16:creationId xmlns:a16="http://schemas.microsoft.com/office/drawing/2014/main" id="{1B3E5819-7887-A24F-8D21-5123664C53B4}"/>
                </a:ext>
              </a:extLst>
            </p:cNvPr>
            <p:cNvPicPr>
              <a:picLocks noChangeAspect="1"/>
            </p:cNvPicPr>
            <p:nvPr/>
          </p:nvPicPr>
          <p:blipFill>
            <a:blip r:embed="rId4"/>
            <a:stretch>
              <a:fillRect/>
            </a:stretch>
          </p:blipFill>
          <p:spPr>
            <a:xfrm>
              <a:off x="8503920" y="1700784"/>
              <a:ext cx="957353" cy="957353"/>
            </a:xfrm>
            <a:prstGeom prst="rect">
              <a:avLst/>
            </a:prstGeom>
            <a:ln w="12700">
              <a:miter lim="400000"/>
            </a:ln>
          </p:spPr>
        </p:pic>
      </p:grpSp>
      <p:sp>
        <p:nvSpPr>
          <p:cNvPr id="91" name="Oval 90">
            <a:extLst>
              <a:ext uri="{FF2B5EF4-FFF2-40B4-BE49-F238E27FC236}">
                <a16:creationId xmlns:a16="http://schemas.microsoft.com/office/drawing/2014/main" id="{85E948E8-BBC3-7748-A8C8-2E77E045D24B}"/>
              </a:ext>
            </a:extLst>
          </p:cNvPr>
          <p:cNvSpPr/>
          <p:nvPr/>
        </p:nvSpPr>
        <p:spPr>
          <a:xfrm>
            <a:off x="152418" y="250256"/>
            <a:ext cx="595740" cy="567993"/>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Capco_Icon_Black36.png" descr="Capco_Icon_Black36.png">
            <a:extLst>
              <a:ext uri="{FF2B5EF4-FFF2-40B4-BE49-F238E27FC236}">
                <a16:creationId xmlns:a16="http://schemas.microsoft.com/office/drawing/2014/main" id="{7F605A51-55F1-6F4D-9F1B-77CD52AD293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a:xfrm>
            <a:off x="198829" y="282792"/>
            <a:ext cx="502919" cy="502920"/>
          </a:xfrm>
          <a:prstGeom prst="rect">
            <a:avLst/>
          </a:prstGeom>
          <a:ln w="12700">
            <a:miter lim="400000"/>
          </a:ln>
        </p:spPr>
      </p:pic>
      <p:cxnSp>
        <p:nvCxnSpPr>
          <p:cNvPr id="7" name="Straight Connector 6">
            <a:extLst>
              <a:ext uri="{FF2B5EF4-FFF2-40B4-BE49-F238E27FC236}">
                <a16:creationId xmlns:a16="http://schemas.microsoft.com/office/drawing/2014/main" id="{88471795-E9E3-7142-B6C0-950711928020}"/>
              </a:ext>
            </a:extLst>
          </p:cNvPr>
          <p:cNvCxnSpPr/>
          <p:nvPr/>
        </p:nvCxnSpPr>
        <p:spPr>
          <a:xfrm>
            <a:off x="4882943" y="1659347"/>
            <a:ext cx="0" cy="466163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9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A5DDB511-8250-4705-9DF3-2168B1A5D2B5}"/>
              </a:ext>
            </a:extLst>
          </p:cNvPr>
          <p:cNvSpPr>
            <a:spLocks noGrp="1"/>
          </p:cNvSpPr>
          <p:nvPr>
            <p:ph type="title"/>
          </p:nvPr>
        </p:nvSpPr>
        <p:spPr>
          <a:xfrm>
            <a:off x="542647" y="365126"/>
            <a:ext cx="11098999" cy="332399"/>
          </a:xfrm>
        </p:spPr>
        <p:txBody>
          <a:bodyPr/>
          <a:lstStyle/>
          <a:p>
            <a:r>
              <a:rPr lang="en-US" b="1" dirty="0"/>
              <a:t>Capco’s continuity and resiliency offerings </a:t>
            </a:r>
            <a:endParaRPr lang="en-GB" b="1" dirty="0"/>
          </a:p>
        </p:txBody>
      </p:sp>
      <p:sp>
        <p:nvSpPr>
          <p:cNvPr id="14" name="Text Placeholder 6">
            <a:extLst>
              <a:ext uri="{FF2B5EF4-FFF2-40B4-BE49-F238E27FC236}">
                <a16:creationId xmlns:a16="http://schemas.microsoft.com/office/drawing/2014/main" id="{A4EE881D-F3EA-47E2-835F-2FAE88CFC6B4}"/>
              </a:ext>
            </a:extLst>
          </p:cNvPr>
          <p:cNvSpPr>
            <a:spLocks noGrp="1"/>
          </p:cNvSpPr>
          <p:nvPr>
            <p:ph type="body" sz="quarter" idx="11"/>
          </p:nvPr>
        </p:nvSpPr>
        <p:spPr>
          <a:xfrm>
            <a:off x="542647" y="754407"/>
            <a:ext cx="11098999" cy="830997"/>
          </a:xfrm>
        </p:spPr>
        <p:txBody>
          <a:bodyPr/>
          <a:lstStyle/>
          <a:p>
            <a:pPr>
              <a:lnSpc>
                <a:spcPct val="100000"/>
              </a:lnSpc>
            </a:pPr>
            <a:r>
              <a:rPr lang="en-US" sz="1800" dirty="0"/>
              <a:t>Our unique acceleration services provide end-to-end support from planning to operational implementation and sustainability.</a:t>
            </a:r>
            <a:endParaRPr lang="en-GB" sz="1800" dirty="0"/>
          </a:p>
          <a:p>
            <a:pPr>
              <a:lnSpc>
                <a:spcPct val="100000"/>
              </a:lnSpc>
            </a:pPr>
            <a:endParaRPr lang="en-GB" sz="1800" dirty="0"/>
          </a:p>
        </p:txBody>
      </p:sp>
      <p:grpSp>
        <p:nvGrpSpPr>
          <p:cNvPr id="5" name="Group 4">
            <a:extLst>
              <a:ext uri="{FF2B5EF4-FFF2-40B4-BE49-F238E27FC236}">
                <a16:creationId xmlns:a16="http://schemas.microsoft.com/office/drawing/2014/main" id="{5436B0FA-0ACD-454C-8717-58C030B58F3E}"/>
              </a:ext>
            </a:extLst>
          </p:cNvPr>
          <p:cNvGrpSpPr/>
          <p:nvPr/>
        </p:nvGrpSpPr>
        <p:grpSpPr>
          <a:xfrm>
            <a:off x="7205724" y="1586032"/>
            <a:ext cx="2085049" cy="4417717"/>
            <a:chOff x="7205724" y="1586032"/>
            <a:chExt cx="2085049" cy="4417717"/>
          </a:xfrm>
        </p:grpSpPr>
        <p:cxnSp>
          <p:nvCxnSpPr>
            <p:cNvPr id="142" name="Connector: Elbow 141">
              <a:extLst>
                <a:ext uri="{FF2B5EF4-FFF2-40B4-BE49-F238E27FC236}">
                  <a16:creationId xmlns:a16="http://schemas.microsoft.com/office/drawing/2014/main" id="{70FCD466-0864-41D2-BD1B-2CC7B23E4266}"/>
                </a:ext>
              </a:extLst>
            </p:cNvPr>
            <p:cNvCxnSpPr>
              <a:stCxn id="16" idx="1"/>
              <a:endCxn id="36" idx="0"/>
            </p:cNvCxnSpPr>
            <p:nvPr/>
          </p:nvCxnSpPr>
          <p:spPr>
            <a:xfrm rot="10800000" flipV="1">
              <a:off x="7429752" y="1847642"/>
              <a:ext cx="219028" cy="3701246"/>
            </a:xfrm>
            <a:prstGeom prst="bentConnector2">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A1D9540-CE7B-4F1D-8652-3B798F194208}"/>
                </a:ext>
              </a:extLst>
            </p:cNvPr>
            <p:cNvSpPr txBox="1"/>
            <p:nvPr/>
          </p:nvSpPr>
          <p:spPr>
            <a:xfrm>
              <a:off x="7648780" y="1586032"/>
              <a:ext cx="1641993" cy="523220"/>
            </a:xfrm>
            <a:prstGeom prst="rect">
              <a:avLst/>
            </a:prstGeom>
            <a:noFill/>
            <a:ln>
              <a:noFill/>
            </a:ln>
          </p:spPr>
          <p:txBody>
            <a:bodyPr wrap="square" rtlCol="0" anchor="ctr">
              <a:spAutoFit/>
            </a:bodyPr>
            <a:lstStyle/>
            <a:p>
              <a:pPr algn="ctr"/>
              <a:r>
                <a:rPr lang="en-US" sz="1400" b="1" cap="all">
                  <a:solidFill>
                    <a:schemeClr val="bg1"/>
                  </a:solidFill>
                  <a:latin typeface="Century Gothic" panose="020B0502020202020204" pitchFamily="34" charset="0"/>
                </a:rPr>
                <a:t>Infrastructure / Technology</a:t>
              </a:r>
              <a:endParaRPr lang="en-GB" sz="1400" b="1" cap="all">
                <a:solidFill>
                  <a:schemeClr val="bg1"/>
                </a:solidFill>
                <a:latin typeface="Century Gothic" panose="020B0502020202020204" pitchFamily="34" charset="0"/>
              </a:endParaRPr>
            </a:p>
          </p:txBody>
        </p:sp>
        <p:grpSp>
          <p:nvGrpSpPr>
            <p:cNvPr id="125" name="Group 124">
              <a:extLst>
                <a:ext uri="{FF2B5EF4-FFF2-40B4-BE49-F238E27FC236}">
                  <a16:creationId xmlns:a16="http://schemas.microsoft.com/office/drawing/2014/main" id="{5EF2367D-C492-4F05-ABA6-DF64385D100D}"/>
                </a:ext>
              </a:extLst>
            </p:cNvPr>
            <p:cNvGrpSpPr/>
            <p:nvPr/>
          </p:nvGrpSpPr>
          <p:grpSpPr>
            <a:xfrm>
              <a:off x="7205724" y="5542084"/>
              <a:ext cx="1854445" cy="461665"/>
              <a:chOff x="7205724" y="5542084"/>
              <a:chExt cx="1854445" cy="461665"/>
            </a:xfrm>
          </p:grpSpPr>
          <p:sp>
            <p:nvSpPr>
              <p:cNvPr id="35" name="TextBox 34">
                <a:extLst>
                  <a:ext uri="{FF2B5EF4-FFF2-40B4-BE49-F238E27FC236}">
                    <a16:creationId xmlns:a16="http://schemas.microsoft.com/office/drawing/2014/main" id="{D4B4606C-92A8-4F72-9CC4-EDB213922EAF}"/>
                  </a:ext>
                </a:extLst>
              </p:cNvPr>
              <p:cNvSpPr txBox="1"/>
              <p:nvPr/>
            </p:nvSpPr>
            <p:spPr>
              <a:xfrm>
                <a:off x="7688569" y="5542084"/>
                <a:ext cx="1371600" cy="461665"/>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AI &amp; Chatbot Development</a:t>
                </a:r>
                <a:endParaRPr lang="en-GB" sz="1200">
                  <a:solidFill>
                    <a:schemeClr val="bg1"/>
                  </a:solidFill>
                  <a:latin typeface="Century Gothic" panose="020B0502020202020204" pitchFamily="34" charset="0"/>
                </a:endParaRPr>
              </a:p>
            </p:txBody>
          </p:sp>
          <p:grpSp>
            <p:nvGrpSpPr>
              <p:cNvPr id="86" name="Group 85">
                <a:extLst>
                  <a:ext uri="{FF2B5EF4-FFF2-40B4-BE49-F238E27FC236}">
                    <a16:creationId xmlns:a16="http://schemas.microsoft.com/office/drawing/2014/main" id="{172007B4-2A3C-4B48-8FFE-9B05D7D88D13}"/>
                  </a:ext>
                </a:extLst>
              </p:cNvPr>
              <p:cNvGrpSpPr/>
              <p:nvPr/>
            </p:nvGrpSpPr>
            <p:grpSpPr>
              <a:xfrm>
                <a:off x="7205724" y="5548888"/>
                <a:ext cx="448056" cy="448056"/>
                <a:chOff x="7205724" y="5547752"/>
                <a:chExt cx="448056" cy="448056"/>
              </a:xfrm>
            </p:grpSpPr>
            <p:sp>
              <p:nvSpPr>
                <p:cNvPr id="36" name="Oval 35">
                  <a:extLst>
                    <a:ext uri="{FF2B5EF4-FFF2-40B4-BE49-F238E27FC236}">
                      <a16:creationId xmlns:a16="http://schemas.microsoft.com/office/drawing/2014/main" id="{DF36EFA5-E62C-4C64-B2DD-B2F44E45B962}"/>
                    </a:ext>
                  </a:extLst>
                </p:cNvPr>
                <p:cNvSpPr>
                  <a:spLocks noChangeAspect="1"/>
                </p:cNvSpPr>
                <p:nvPr/>
              </p:nvSpPr>
              <p:spPr>
                <a:xfrm>
                  <a:off x="7205724" y="5547752"/>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70" name="Capco_Icon_Black83.png" descr="Capco_Icon_Black83.png">
                  <a:extLst>
                    <a:ext uri="{FF2B5EF4-FFF2-40B4-BE49-F238E27FC236}">
                      <a16:creationId xmlns:a16="http://schemas.microsoft.com/office/drawing/2014/main" id="{922BB045-19EA-4B1F-BD76-2648359F991C}"/>
                    </a:ext>
                  </a:extLst>
                </p:cNvPr>
                <p:cNvPicPr>
                  <a:picLocks/>
                </p:cNvPicPr>
                <p:nvPr/>
              </p:nvPicPr>
              <p:blipFill>
                <a:blip r:embed="rId3"/>
                <a:srcRect/>
                <a:stretch>
                  <a:fillRect/>
                </a:stretch>
              </p:blipFill>
              <p:spPr>
                <a:xfrm>
                  <a:off x="7214868" y="5556896"/>
                  <a:ext cx="429768" cy="429768"/>
                </a:xfrm>
                <a:prstGeom prst="rect">
                  <a:avLst/>
                </a:prstGeom>
                <a:ln w="12700">
                  <a:miter lim="400000"/>
                </a:ln>
              </p:spPr>
            </p:pic>
          </p:grpSp>
        </p:grpSp>
        <p:grpSp>
          <p:nvGrpSpPr>
            <p:cNvPr id="123" name="Group 122">
              <a:extLst>
                <a:ext uri="{FF2B5EF4-FFF2-40B4-BE49-F238E27FC236}">
                  <a16:creationId xmlns:a16="http://schemas.microsoft.com/office/drawing/2014/main" id="{D2C7EDD9-24D0-4E40-9AFE-75BC26B28FE6}"/>
                </a:ext>
              </a:extLst>
            </p:cNvPr>
            <p:cNvGrpSpPr/>
            <p:nvPr/>
          </p:nvGrpSpPr>
          <p:grpSpPr>
            <a:xfrm>
              <a:off x="7205724" y="2664306"/>
              <a:ext cx="1854445" cy="646331"/>
              <a:chOff x="7205724" y="2664306"/>
              <a:chExt cx="1854445" cy="646331"/>
            </a:xfrm>
          </p:grpSpPr>
          <p:grpSp>
            <p:nvGrpSpPr>
              <p:cNvPr id="84" name="Group 83">
                <a:extLst>
                  <a:ext uri="{FF2B5EF4-FFF2-40B4-BE49-F238E27FC236}">
                    <a16:creationId xmlns:a16="http://schemas.microsoft.com/office/drawing/2014/main" id="{869D89AC-0308-4FE7-A240-0E3A6D4EFFB9}"/>
                  </a:ext>
                </a:extLst>
              </p:cNvPr>
              <p:cNvGrpSpPr/>
              <p:nvPr/>
            </p:nvGrpSpPr>
            <p:grpSpPr>
              <a:xfrm>
                <a:off x="7205724" y="2763443"/>
                <a:ext cx="448056" cy="448056"/>
                <a:chOff x="7205724" y="2763443"/>
                <a:chExt cx="448056" cy="448056"/>
              </a:xfrm>
            </p:grpSpPr>
            <p:sp>
              <p:nvSpPr>
                <p:cNvPr id="56" name="Oval 55">
                  <a:extLst>
                    <a:ext uri="{FF2B5EF4-FFF2-40B4-BE49-F238E27FC236}">
                      <a16:creationId xmlns:a16="http://schemas.microsoft.com/office/drawing/2014/main" id="{AC9911DB-D862-46DA-91E3-55AC910F80DE}"/>
                    </a:ext>
                  </a:extLst>
                </p:cNvPr>
                <p:cNvSpPr>
                  <a:spLocks noChangeAspect="1"/>
                </p:cNvSpPr>
                <p:nvPr/>
              </p:nvSpPr>
              <p:spPr>
                <a:xfrm>
                  <a:off x="7205724" y="2763443"/>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nvGrpSpPr>
                <p:cNvPr id="11" name="Group 10">
                  <a:extLst>
                    <a:ext uri="{FF2B5EF4-FFF2-40B4-BE49-F238E27FC236}">
                      <a16:creationId xmlns:a16="http://schemas.microsoft.com/office/drawing/2014/main" id="{5CB0A2D5-5412-4767-82C4-0032D4C877EF}"/>
                    </a:ext>
                  </a:extLst>
                </p:cNvPr>
                <p:cNvGrpSpPr/>
                <p:nvPr/>
              </p:nvGrpSpPr>
              <p:grpSpPr>
                <a:xfrm>
                  <a:off x="7286105" y="2852259"/>
                  <a:ext cx="287294" cy="270424"/>
                  <a:chOff x="7271880" y="2873402"/>
                  <a:chExt cx="287294" cy="270424"/>
                </a:xfrm>
              </p:grpSpPr>
              <p:sp>
                <p:nvSpPr>
                  <p:cNvPr id="68" name="Freeform: Shape 67">
                    <a:extLst>
                      <a:ext uri="{FF2B5EF4-FFF2-40B4-BE49-F238E27FC236}">
                        <a16:creationId xmlns:a16="http://schemas.microsoft.com/office/drawing/2014/main" id="{5FB875A3-7FDE-4082-A02F-68FCEB304A2D}"/>
                      </a:ext>
                    </a:extLst>
                  </p:cNvPr>
                  <p:cNvSpPr/>
                  <p:nvPr/>
                </p:nvSpPr>
                <p:spPr>
                  <a:xfrm>
                    <a:off x="7325204" y="3032887"/>
                    <a:ext cx="77079" cy="72553"/>
                  </a:xfrm>
                  <a:custGeom>
                    <a:avLst/>
                    <a:gdLst>
                      <a:gd name="connsiteX0" fmla="*/ 150342 w 143307"/>
                      <a:gd name="connsiteY0" fmla="*/ 75171 h 143307"/>
                      <a:gd name="connsiteX1" fmla="*/ 75171 w 143307"/>
                      <a:gd name="connsiteY1" fmla="*/ 150212 h 143307"/>
                      <a:gd name="connsiteX2" fmla="*/ 0 w 143307"/>
                      <a:gd name="connsiteY2" fmla="*/ 75171 h 143307"/>
                      <a:gd name="connsiteX3" fmla="*/ 75171 w 143307"/>
                      <a:gd name="connsiteY3" fmla="*/ 0 h 143307"/>
                      <a:gd name="connsiteX4" fmla="*/ 150342 w 143307"/>
                      <a:gd name="connsiteY4" fmla="*/ 75171 h 143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07" h="143307">
                        <a:moveTo>
                          <a:pt x="150342" y="75171"/>
                        </a:moveTo>
                        <a:cubicBezTo>
                          <a:pt x="150342" y="116600"/>
                          <a:pt x="116600" y="150212"/>
                          <a:pt x="75171" y="150212"/>
                        </a:cubicBezTo>
                        <a:cubicBezTo>
                          <a:pt x="33742" y="150212"/>
                          <a:pt x="0" y="116600"/>
                          <a:pt x="0" y="75171"/>
                        </a:cubicBezTo>
                        <a:cubicBezTo>
                          <a:pt x="0" y="33612"/>
                          <a:pt x="33742" y="0"/>
                          <a:pt x="75171" y="0"/>
                        </a:cubicBezTo>
                        <a:cubicBezTo>
                          <a:pt x="116730" y="0"/>
                          <a:pt x="150342" y="33612"/>
                          <a:pt x="150342" y="75171"/>
                        </a:cubicBezTo>
                        <a:close/>
                      </a:path>
                    </a:pathLst>
                  </a:custGeom>
                  <a:noFill/>
                  <a:ln w="12700" cap="flat">
                    <a:solidFill>
                      <a:srgbClr val="000000"/>
                    </a:solidFill>
                    <a:prstDash val="solid"/>
                    <a:miter/>
                  </a:ln>
                </p:spPr>
                <p:txBody>
                  <a:bodyPr rtlCol="0" anchor="ctr"/>
                  <a:lstStyle/>
                  <a:p>
                    <a:endParaRPr lang="en-GB" sz="2000"/>
                  </a:p>
                </p:txBody>
              </p:sp>
              <p:sp>
                <p:nvSpPr>
                  <p:cNvPr id="69" name="Freeform: Shape 68">
                    <a:extLst>
                      <a:ext uri="{FF2B5EF4-FFF2-40B4-BE49-F238E27FC236}">
                        <a16:creationId xmlns:a16="http://schemas.microsoft.com/office/drawing/2014/main" id="{0DB3126F-BBC3-4BF6-ACF9-BDEC4509F36F}"/>
                      </a:ext>
                    </a:extLst>
                  </p:cNvPr>
                  <p:cNvSpPr/>
                  <p:nvPr/>
                </p:nvSpPr>
                <p:spPr>
                  <a:xfrm>
                    <a:off x="7298227" y="3007427"/>
                    <a:ext cx="133136" cy="125319"/>
                  </a:xfrm>
                  <a:custGeom>
                    <a:avLst/>
                    <a:gdLst>
                      <a:gd name="connsiteX0" fmla="*/ 240756 w 247530"/>
                      <a:gd name="connsiteY0" fmla="*/ 106178 h 247530"/>
                      <a:gd name="connsiteX1" fmla="*/ 229813 w 247530"/>
                      <a:gd name="connsiteY1" fmla="*/ 106178 h 247530"/>
                      <a:gd name="connsiteX2" fmla="*/ 213137 w 247530"/>
                      <a:gd name="connsiteY2" fmla="*/ 65661 h 247530"/>
                      <a:gd name="connsiteX3" fmla="*/ 221475 w 247530"/>
                      <a:gd name="connsiteY3" fmla="*/ 57453 h 247530"/>
                      <a:gd name="connsiteX4" fmla="*/ 221475 w 247530"/>
                      <a:gd name="connsiteY4" fmla="*/ 43253 h 247530"/>
                      <a:gd name="connsiteX5" fmla="*/ 208447 w 247530"/>
                      <a:gd name="connsiteY5" fmla="*/ 30225 h 247530"/>
                      <a:gd name="connsiteX6" fmla="*/ 194377 w 247530"/>
                      <a:gd name="connsiteY6" fmla="*/ 30225 h 247530"/>
                      <a:gd name="connsiteX7" fmla="*/ 186169 w 247530"/>
                      <a:gd name="connsiteY7" fmla="*/ 38432 h 247530"/>
                      <a:gd name="connsiteX8" fmla="*/ 144480 w 247530"/>
                      <a:gd name="connsiteY8" fmla="*/ 20975 h 247530"/>
                      <a:gd name="connsiteX9" fmla="*/ 144480 w 247530"/>
                      <a:gd name="connsiteY9" fmla="*/ 10032 h 247530"/>
                      <a:gd name="connsiteX10" fmla="*/ 134448 w 247530"/>
                      <a:gd name="connsiteY10" fmla="*/ 0 h 247530"/>
                      <a:gd name="connsiteX11" fmla="*/ 115949 w 247530"/>
                      <a:gd name="connsiteY11" fmla="*/ 0 h 247530"/>
                      <a:gd name="connsiteX12" fmla="*/ 105917 w 247530"/>
                      <a:gd name="connsiteY12" fmla="*/ 10032 h 247530"/>
                      <a:gd name="connsiteX13" fmla="*/ 105917 w 247530"/>
                      <a:gd name="connsiteY13" fmla="*/ 20975 h 247530"/>
                      <a:gd name="connsiteX14" fmla="*/ 69178 w 247530"/>
                      <a:gd name="connsiteY14" fmla="*/ 35175 h 247530"/>
                      <a:gd name="connsiteX15" fmla="*/ 61101 w 247530"/>
                      <a:gd name="connsiteY15" fmla="*/ 27098 h 247530"/>
                      <a:gd name="connsiteX16" fmla="*/ 47031 w 247530"/>
                      <a:gd name="connsiteY16" fmla="*/ 27098 h 247530"/>
                      <a:gd name="connsiteX17" fmla="*/ 34003 w 247530"/>
                      <a:gd name="connsiteY17" fmla="*/ 40126 h 247530"/>
                      <a:gd name="connsiteX18" fmla="*/ 34003 w 247530"/>
                      <a:gd name="connsiteY18" fmla="*/ 54327 h 247530"/>
                      <a:gd name="connsiteX19" fmla="*/ 40777 w 247530"/>
                      <a:gd name="connsiteY19" fmla="*/ 61101 h 247530"/>
                      <a:gd name="connsiteX20" fmla="*/ 20714 w 247530"/>
                      <a:gd name="connsiteY20" fmla="*/ 106308 h 247530"/>
                      <a:gd name="connsiteX21" fmla="*/ 10032 w 247530"/>
                      <a:gd name="connsiteY21" fmla="*/ 106308 h 247530"/>
                      <a:gd name="connsiteX22" fmla="*/ 0 w 247530"/>
                      <a:gd name="connsiteY22" fmla="*/ 116340 h 247530"/>
                      <a:gd name="connsiteX23" fmla="*/ 0 w 247530"/>
                      <a:gd name="connsiteY23" fmla="*/ 134709 h 247530"/>
                      <a:gd name="connsiteX24" fmla="*/ 10032 w 247530"/>
                      <a:gd name="connsiteY24" fmla="*/ 144740 h 247530"/>
                      <a:gd name="connsiteX25" fmla="*/ 20975 w 247530"/>
                      <a:gd name="connsiteY25" fmla="*/ 144740 h 247530"/>
                      <a:gd name="connsiteX26" fmla="*/ 38432 w 247530"/>
                      <a:gd name="connsiteY26" fmla="*/ 186430 h 247530"/>
                      <a:gd name="connsiteX27" fmla="*/ 31137 w 247530"/>
                      <a:gd name="connsiteY27" fmla="*/ 193465 h 247530"/>
                      <a:gd name="connsiteX28" fmla="*/ 31137 w 247530"/>
                      <a:gd name="connsiteY28" fmla="*/ 207665 h 247530"/>
                      <a:gd name="connsiteX29" fmla="*/ 44165 w 247530"/>
                      <a:gd name="connsiteY29" fmla="*/ 220693 h 247530"/>
                      <a:gd name="connsiteX30" fmla="*/ 58235 w 247530"/>
                      <a:gd name="connsiteY30" fmla="*/ 220693 h 247530"/>
                      <a:gd name="connsiteX31" fmla="*/ 65661 w 247530"/>
                      <a:gd name="connsiteY31" fmla="*/ 213267 h 247530"/>
                      <a:gd name="connsiteX32" fmla="*/ 106178 w 247530"/>
                      <a:gd name="connsiteY32" fmla="*/ 229943 h 247530"/>
                      <a:gd name="connsiteX33" fmla="*/ 106178 w 247530"/>
                      <a:gd name="connsiteY33" fmla="*/ 240887 h 247530"/>
                      <a:gd name="connsiteX34" fmla="*/ 116209 w 247530"/>
                      <a:gd name="connsiteY34" fmla="*/ 250918 h 247530"/>
                      <a:gd name="connsiteX35" fmla="*/ 134709 w 247530"/>
                      <a:gd name="connsiteY35" fmla="*/ 250918 h 247530"/>
                      <a:gd name="connsiteX36" fmla="*/ 144740 w 247530"/>
                      <a:gd name="connsiteY36" fmla="*/ 240887 h 247530"/>
                      <a:gd name="connsiteX37" fmla="*/ 144740 w 247530"/>
                      <a:gd name="connsiteY37" fmla="*/ 229943 h 247530"/>
                      <a:gd name="connsiteX38" fmla="*/ 190078 w 247530"/>
                      <a:gd name="connsiteY38" fmla="*/ 209880 h 247530"/>
                      <a:gd name="connsiteX39" fmla="*/ 197764 w 247530"/>
                      <a:gd name="connsiteY39" fmla="*/ 217567 h 247530"/>
                      <a:gd name="connsiteX40" fmla="*/ 211834 w 247530"/>
                      <a:gd name="connsiteY40" fmla="*/ 217567 h 247530"/>
                      <a:gd name="connsiteX41" fmla="*/ 224862 w 247530"/>
                      <a:gd name="connsiteY41" fmla="*/ 204539 h 247530"/>
                      <a:gd name="connsiteX42" fmla="*/ 224862 w 247530"/>
                      <a:gd name="connsiteY42" fmla="*/ 190338 h 247530"/>
                      <a:gd name="connsiteX43" fmla="*/ 215873 w 247530"/>
                      <a:gd name="connsiteY43" fmla="*/ 181479 h 247530"/>
                      <a:gd name="connsiteX44" fmla="*/ 230073 w 247530"/>
                      <a:gd name="connsiteY44" fmla="*/ 144740 h 247530"/>
                      <a:gd name="connsiteX45" fmla="*/ 241017 w 247530"/>
                      <a:gd name="connsiteY45" fmla="*/ 144740 h 247530"/>
                      <a:gd name="connsiteX46" fmla="*/ 251048 w 247530"/>
                      <a:gd name="connsiteY46" fmla="*/ 134709 h 247530"/>
                      <a:gd name="connsiteX47" fmla="*/ 251048 w 247530"/>
                      <a:gd name="connsiteY47" fmla="*/ 116340 h 247530"/>
                      <a:gd name="connsiteX48" fmla="*/ 240756 w 247530"/>
                      <a:gd name="connsiteY48" fmla="*/ 106178 h 2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7530" h="247530">
                        <a:moveTo>
                          <a:pt x="240756" y="106178"/>
                        </a:moveTo>
                        <a:lnTo>
                          <a:pt x="229813" y="106178"/>
                        </a:lnTo>
                        <a:cubicBezTo>
                          <a:pt x="227077" y="91326"/>
                          <a:pt x="221345" y="77516"/>
                          <a:pt x="213137" y="65661"/>
                        </a:cubicBezTo>
                        <a:lnTo>
                          <a:pt x="221475" y="57453"/>
                        </a:lnTo>
                        <a:cubicBezTo>
                          <a:pt x="225383" y="53545"/>
                          <a:pt x="225383" y="47291"/>
                          <a:pt x="221475" y="43253"/>
                        </a:cubicBezTo>
                        <a:lnTo>
                          <a:pt x="208447" y="30225"/>
                        </a:lnTo>
                        <a:cubicBezTo>
                          <a:pt x="204539" y="26316"/>
                          <a:pt x="198285" y="26316"/>
                          <a:pt x="194377" y="30225"/>
                        </a:cubicBezTo>
                        <a:lnTo>
                          <a:pt x="186169" y="38432"/>
                        </a:lnTo>
                        <a:cubicBezTo>
                          <a:pt x="173923" y="29834"/>
                          <a:pt x="159723" y="23711"/>
                          <a:pt x="144480" y="20975"/>
                        </a:cubicBezTo>
                        <a:lnTo>
                          <a:pt x="144480" y="10032"/>
                        </a:lnTo>
                        <a:cubicBezTo>
                          <a:pt x="144480" y="4560"/>
                          <a:pt x="140050" y="0"/>
                          <a:pt x="134448" y="0"/>
                        </a:cubicBezTo>
                        <a:lnTo>
                          <a:pt x="115949" y="0"/>
                        </a:lnTo>
                        <a:cubicBezTo>
                          <a:pt x="110477" y="0"/>
                          <a:pt x="105917" y="4430"/>
                          <a:pt x="105917" y="10032"/>
                        </a:cubicBezTo>
                        <a:lnTo>
                          <a:pt x="105917" y="20975"/>
                        </a:lnTo>
                        <a:cubicBezTo>
                          <a:pt x="92629" y="23320"/>
                          <a:pt x="80252" y="28271"/>
                          <a:pt x="69178" y="35175"/>
                        </a:cubicBezTo>
                        <a:lnTo>
                          <a:pt x="61101" y="27098"/>
                        </a:lnTo>
                        <a:cubicBezTo>
                          <a:pt x="57193" y="23190"/>
                          <a:pt x="50939" y="23190"/>
                          <a:pt x="47031" y="27098"/>
                        </a:cubicBezTo>
                        <a:lnTo>
                          <a:pt x="34003" y="40126"/>
                        </a:lnTo>
                        <a:cubicBezTo>
                          <a:pt x="30095" y="44034"/>
                          <a:pt x="30095" y="50418"/>
                          <a:pt x="34003" y="54327"/>
                        </a:cubicBezTo>
                        <a:lnTo>
                          <a:pt x="40777" y="61101"/>
                        </a:lnTo>
                        <a:cubicBezTo>
                          <a:pt x="30746" y="74129"/>
                          <a:pt x="23841" y="89502"/>
                          <a:pt x="20714" y="106308"/>
                        </a:cubicBezTo>
                        <a:lnTo>
                          <a:pt x="10032" y="106308"/>
                        </a:lnTo>
                        <a:cubicBezTo>
                          <a:pt x="4560" y="106308"/>
                          <a:pt x="0" y="110868"/>
                          <a:pt x="0" y="116340"/>
                        </a:cubicBezTo>
                        <a:lnTo>
                          <a:pt x="0" y="134709"/>
                        </a:lnTo>
                        <a:cubicBezTo>
                          <a:pt x="0" y="140181"/>
                          <a:pt x="4560" y="144740"/>
                          <a:pt x="10032" y="144740"/>
                        </a:cubicBezTo>
                        <a:lnTo>
                          <a:pt x="20975" y="144740"/>
                        </a:lnTo>
                        <a:cubicBezTo>
                          <a:pt x="23711" y="159983"/>
                          <a:pt x="29834" y="174184"/>
                          <a:pt x="38432" y="186430"/>
                        </a:cubicBezTo>
                        <a:lnTo>
                          <a:pt x="31137" y="193465"/>
                        </a:lnTo>
                        <a:cubicBezTo>
                          <a:pt x="27228" y="197373"/>
                          <a:pt x="27228" y="203757"/>
                          <a:pt x="31137" y="207665"/>
                        </a:cubicBezTo>
                        <a:lnTo>
                          <a:pt x="44165" y="220693"/>
                        </a:lnTo>
                        <a:cubicBezTo>
                          <a:pt x="48073" y="224602"/>
                          <a:pt x="54326" y="224602"/>
                          <a:pt x="58235" y="220693"/>
                        </a:cubicBezTo>
                        <a:lnTo>
                          <a:pt x="65661" y="213267"/>
                        </a:lnTo>
                        <a:cubicBezTo>
                          <a:pt x="77647" y="221475"/>
                          <a:pt x="91326" y="227207"/>
                          <a:pt x="106178" y="229943"/>
                        </a:cubicBezTo>
                        <a:lnTo>
                          <a:pt x="106178" y="240887"/>
                        </a:lnTo>
                        <a:cubicBezTo>
                          <a:pt x="106178" y="246358"/>
                          <a:pt x="110607" y="250918"/>
                          <a:pt x="116209" y="250918"/>
                        </a:cubicBezTo>
                        <a:lnTo>
                          <a:pt x="134709" y="250918"/>
                        </a:lnTo>
                        <a:cubicBezTo>
                          <a:pt x="140181" y="250918"/>
                          <a:pt x="144740" y="246489"/>
                          <a:pt x="144740" y="240887"/>
                        </a:cubicBezTo>
                        <a:lnTo>
                          <a:pt x="144740" y="229943"/>
                        </a:lnTo>
                        <a:cubicBezTo>
                          <a:pt x="161546" y="226947"/>
                          <a:pt x="176919" y="219912"/>
                          <a:pt x="190078" y="209880"/>
                        </a:cubicBezTo>
                        <a:lnTo>
                          <a:pt x="197764" y="217567"/>
                        </a:lnTo>
                        <a:cubicBezTo>
                          <a:pt x="201672" y="221475"/>
                          <a:pt x="207926" y="221475"/>
                          <a:pt x="211834" y="217567"/>
                        </a:cubicBezTo>
                        <a:lnTo>
                          <a:pt x="224862" y="204539"/>
                        </a:lnTo>
                        <a:cubicBezTo>
                          <a:pt x="228771" y="200630"/>
                          <a:pt x="228771" y="194377"/>
                          <a:pt x="224862" y="190338"/>
                        </a:cubicBezTo>
                        <a:lnTo>
                          <a:pt x="215873" y="181479"/>
                        </a:lnTo>
                        <a:cubicBezTo>
                          <a:pt x="222647" y="170405"/>
                          <a:pt x="227728" y="158029"/>
                          <a:pt x="230073" y="144740"/>
                        </a:cubicBezTo>
                        <a:lnTo>
                          <a:pt x="241017" y="144740"/>
                        </a:lnTo>
                        <a:cubicBezTo>
                          <a:pt x="246489" y="144740"/>
                          <a:pt x="251048" y="140181"/>
                          <a:pt x="251048" y="134709"/>
                        </a:cubicBezTo>
                        <a:lnTo>
                          <a:pt x="251048" y="116340"/>
                        </a:lnTo>
                        <a:cubicBezTo>
                          <a:pt x="250788" y="110737"/>
                          <a:pt x="246358" y="106178"/>
                          <a:pt x="240756" y="106178"/>
                        </a:cubicBezTo>
                        <a:close/>
                      </a:path>
                    </a:pathLst>
                  </a:custGeom>
                  <a:noFill/>
                  <a:ln w="12700" cap="flat">
                    <a:solidFill>
                      <a:srgbClr val="000000"/>
                    </a:solidFill>
                    <a:prstDash val="solid"/>
                    <a:miter/>
                  </a:ln>
                </p:spPr>
                <p:txBody>
                  <a:bodyPr rtlCol="0" anchor="ctr"/>
                  <a:lstStyle/>
                  <a:p>
                    <a:endParaRPr lang="en-GB" sz="2000"/>
                  </a:p>
                </p:txBody>
              </p:sp>
              <p:sp>
                <p:nvSpPr>
                  <p:cNvPr id="65" name="Freeform: Shape 64">
                    <a:extLst>
                      <a:ext uri="{FF2B5EF4-FFF2-40B4-BE49-F238E27FC236}">
                        <a16:creationId xmlns:a16="http://schemas.microsoft.com/office/drawing/2014/main" id="{52333483-B5A7-42D6-BA56-FB81F087B24C}"/>
                      </a:ext>
                    </a:extLst>
                  </p:cNvPr>
                  <p:cNvSpPr/>
                  <p:nvPr/>
                </p:nvSpPr>
                <p:spPr>
                  <a:xfrm>
                    <a:off x="7420152" y="2940942"/>
                    <a:ext cx="91093" cy="85744"/>
                  </a:xfrm>
                  <a:custGeom>
                    <a:avLst/>
                    <a:gdLst>
                      <a:gd name="connsiteX0" fmla="*/ 175356 w 169363"/>
                      <a:gd name="connsiteY0" fmla="*/ 87678 h 169363"/>
                      <a:gd name="connsiteX1" fmla="*/ 87678 w 169363"/>
                      <a:gd name="connsiteY1" fmla="*/ 175356 h 169363"/>
                      <a:gd name="connsiteX2" fmla="*/ 0 w 169363"/>
                      <a:gd name="connsiteY2" fmla="*/ 87678 h 169363"/>
                      <a:gd name="connsiteX3" fmla="*/ 87678 w 169363"/>
                      <a:gd name="connsiteY3" fmla="*/ 0 h 169363"/>
                      <a:gd name="connsiteX4" fmla="*/ 175356 w 169363"/>
                      <a:gd name="connsiteY4" fmla="*/ 87678 h 169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63" h="169363">
                        <a:moveTo>
                          <a:pt x="175356" y="87678"/>
                        </a:moveTo>
                        <a:cubicBezTo>
                          <a:pt x="175356" y="136101"/>
                          <a:pt x="136101" y="175356"/>
                          <a:pt x="87678" y="175356"/>
                        </a:cubicBezTo>
                        <a:cubicBezTo>
                          <a:pt x="39255" y="175356"/>
                          <a:pt x="0" y="136101"/>
                          <a:pt x="0" y="87678"/>
                        </a:cubicBezTo>
                        <a:cubicBezTo>
                          <a:pt x="0" y="39255"/>
                          <a:pt x="39255" y="0"/>
                          <a:pt x="87678" y="0"/>
                        </a:cubicBezTo>
                        <a:cubicBezTo>
                          <a:pt x="136101" y="0"/>
                          <a:pt x="175356" y="39255"/>
                          <a:pt x="175356" y="87678"/>
                        </a:cubicBezTo>
                        <a:close/>
                      </a:path>
                    </a:pathLst>
                  </a:custGeom>
                  <a:noFill/>
                  <a:ln w="12700" cap="flat">
                    <a:solidFill>
                      <a:srgbClr val="000000"/>
                    </a:solidFill>
                    <a:prstDash val="solid"/>
                    <a:round/>
                  </a:ln>
                </p:spPr>
                <p:txBody>
                  <a:bodyPr rtlCol="0" anchor="ctr"/>
                  <a:lstStyle/>
                  <a:p>
                    <a:endParaRPr lang="en-GB" sz="2000"/>
                  </a:p>
                </p:txBody>
              </p:sp>
              <p:sp>
                <p:nvSpPr>
                  <p:cNvPr id="66" name="Freeform: Shape 65">
                    <a:extLst>
                      <a:ext uri="{FF2B5EF4-FFF2-40B4-BE49-F238E27FC236}">
                        <a16:creationId xmlns:a16="http://schemas.microsoft.com/office/drawing/2014/main" id="{C32D3201-59E0-46D7-BC52-C4E8482AC1AF}"/>
                      </a:ext>
                    </a:extLst>
                  </p:cNvPr>
                  <p:cNvSpPr/>
                  <p:nvPr/>
                </p:nvSpPr>
                <p:spPr>
                  <a:xfrm>
                    <a:off x="7489351" y="3034829"/>
                    <a:ext cx="49050" cy="65957"/>
                  </a:xfrm>
                  <a:custGeom>
                    <a:avLst/>
                    <a:gdLst>
                      <a:gd name="connsiteX0" fmla="*/ 0 w 91195"/>
                      <a:gd name="connsiteY0" fmla="*/ 18328 h 130279"/>
                      <a:gd name="connsiteX1" fmla="*/ 34963 w 91195"/>
                      <a:gd name="connsiteY1" fmla="*/ 0 h 130279"/>
                      <a:gd name="connsiteX2" fmla="*/ 99988 w 91195"/>
                      <a:gd name="connsiteY2" fmla="*/ 124043 h 130279"/>
                      <a:gd name="connsiteX3" fmla="*/ 65025 w 91195"/>
                      <a:gd name="connsiteY3" fmla="*/ 142371 h 130279"/>
                    </a:gdLst>
                    <a:ahLst/>
                    <a:cxnLst>
                      <a:cxn ang="0">
                        <a:pos x="connsiteX0" y="connsiteY0"/>
                      </a:cxn>
                      <a:cxn ang="0">
                        <a:pos x="connsiteX1" y="connsiteY1"/>
                      </a:cxn>
                      <a:cxn ang="0">
                        <a:pos x="connsiteX2" y="connsiteY2"/>
                      </a:cxn>
                      <a:cxn ang="0">
                        <a:pos x="connsiteX3" y="connsiteY3"/>
                      </a:cxn>
                    </a:cxnLst>
                    <a:rect l="l" t="t" r="r" b="b"/>
                    <a:pathLst>
                      <a:path w="91195" h="130279">
                        <a:moveTo>
                          <a:pt x="0" y="18328"/>
                        </a:moveTo>
                        <a:lnTo>
                          <a:pt x="34963" y="0"/>
                        </a:lnTo>
                        <a:lnTo>
                          <a:pt x="99988" y="124043"/>
                        </a:lnTo>
                        <a:lnTo>
                          <a:pt x="65025" y="142371"/>
                        </a:lnTo>
                        <a:close/>
                      </a:path>
                    </a:pathLst>
                  </a:custGeom>
                  <a:noFill/>
                  <a:ln w="12700" cap="flat">
                    <a:solidFill>
                      <a:srgbClr val="000000"/>
                    </a:solidFill>
                    <a:prstDash val="solid"/>
                    <a:round/>
                  </a:ln>
                </p:spPr>
                <p:txBody>
                  <a:bodyPr rtlCol="0" anchor="ctr"/>
                  <a:lstStyle/>
                  <a:p>
                    <a:endParaRPr lang="en-GB" sz="2000"/>
                  </a:p>
                </p:txBody>
              </p:sp>
              <p:sp>
                <p:nvSpPr>
                  <p:cNvPr id="67" name="Freeform: Shape 66">
                    <a:extLst>
                      <a:ext uri="{FF2B5EF4-FFF2-40B4-BE49-F238E27FC236}">
                        <a16:creationId xmlns:a16="http://schemas.microsoft.com/office/drawing/2014/main" id="{B2542DA3-5E13-40B0-A284-EC9D0562787C}"/>
                      </a:ext>
                    </a:extLst>
                  </p:cNvPr>
                  <p:cNvSpPr/>
                  <p:nvPr/>
                </p:nvSpPr>
                <p:spPr>
                  <a:xfrm>
                    <a:off x="7490084" y="3023850"/>
                    <a:ext cx="7007" cy="13191"/>
                  </a:xfrm>
                  <a:custGeom>
                    <a:avLst/>
                    <a:gdLst>
                      <a:gd name="connsiteX0" fmla="*/ 16155 w 13027"/>
                      <a:gd name="connsiteY0" fmla="*/ 30876 h 26055"/>
                      <a:gd name="connsiteX1" fmla="*/ 0 w 13027"/>
                      <a:gd name="connsiteY1" fmla="*/ 0 h 26055"/>
                      <a:gd name="connsiteX2" fmla="*/ 16155 w 13027"/>
                      <a:gd name="connsiteY2" fmla="*/ 30876 h 26055"/>
                      <a:gd name="connsiteX3" fmla="*/ 0 w 13027"/>
                      <a:gd name="connsiteY3" fmla="*/ 0 h 26055"/>
                    </a:gdLst>
                    <a:ahLst/>
                    <a:cxnLst>
                      <a:cxn ang="0">
                        <a:pos x="connsiteX0" y="connsiteY0"/>
                      </a:cxn>
                      <a:cxn ang="0">
                        <a:pos x="connsiteX1" y="connsiteY1"/>
                      </a:cxn>
                      <a:cxn ang="0">
                        <a:pos x="connsiteX2" y="connsiteY2"/>
                      </a:cxn>
                      <a:cxn ang="0">
                        <a:pos x="connsiteX3" y="connsiteY3"/>
                      </a:cxn>
                    </a:cxnLst>
                    <a:rect l="l" t="t" r="r" b="b"/>
                    <a:pathLst>
                      <a:path w="13027" h="26055">
                        <a:moveTo>
                          <a:pt x="16155" y="30876"/>
                        </a:moveTo>
                        <a:lnTo>
                          <a:pt x="0" y="0"/>
                        </a:lnTo>
                        <a:lnTo>
                          <a:pt x="16155" y="30876"/>
                        </a:lnTo>
                        <a:lnTo>
                          <a:pt x="0" y="0"/>
                        </a:lnTo>
                        <a:close/>
                      </a:path>
                    </a:pathLst>
                  </a:custGeom>
                  <a:noFill/>
                  <a:ln w="12700" cap="flat">
                    <a:solidFill>
                      <a:srgbClr val="000000"/>
                    </a:solidFill>
                    <a:prstDash val="solid"/>
                    <a:round/>
                  </a:ln>
                </p:spPr>
                <p:txBody>
                  <a:bodyPr rtlCol="0" anchor="ctr"/>
                  <a:lstStyle/>
                  <a:p>
                    <a:endParaRPr lang="en-GB" sz="2000"/>
                  </a:p>
                </p:txBody>
              </p:sp>
              <p:sp>
                <p:nvSpPr>
                  <p:cNvPr id="60" name="Freeform: Shape 59">
                    <a:extLst>
                      <a:ext uri="{FF2B5EF4-FFF2-40B4-BE49-F238E27FC236}">
                        <a16:creationId xmlns:a16="http://schemas.microsoft.com/office/drawing/2014/main" id="{08CCA0C9-42C8-4A7A-A2CD-92675B275112}"/>
                      </a:ext>
                    </a:extLst>
                  </p:cNvPr>
                  <p:cNvSpPr/>
                  <p:nvPr/>
                </p:nvSpPr>
                <p:spPr>
                  <a:xfrm>
                    <a:off x="7271880" y="2873402"/>
                    <a:ext cx="287294" cy="270424"/>
                  </a:xfrm>
                  <a:custGeom>
                    <a:avLst/>
                    <a:gdLst>
                      <a:gd name="connsiteX0" fmla="*/ 0 w 534145"/>
                      <a:gd name="connsiteY0" fmla="*/ 12507 h 534145"/>
                      <a:gd name="connsiteX1" fmla="*/ 0 w 534145"/>
                      <a:gd name="connsiteY1" fmla="*/ 533103 h 534145"/>
                      <a:gd name="connsiteX2" fmla="*/ 12507 w 534145"/>
                      <a:gd name="connsiteY2" fmla="*/ 545610 h 534145"/>
                      <a:gd name="connsiteX3" fmla="*/ 533103 w 534145"/>
                      <a:gd name="connsiteY3" fmla="*/ 545610 h 534145"/>
                      <a:gd name="connsiteX4" fmla="*/ 545610 w 534145"/>
                      <a:gd name="connsiteY4" fmla="*/ 533103 h 534145"/>
                      <a:gd name="connsiteX5" fmla="*/ 545610 w 534145"/>
                      <a:gd name="connsiteY5" fmla="*/ 12507 h 534145"/>
                      <a:gd name="connsiteX6" fmla="*/ 533103 w 534145"/>
                      <a:gd name="connsiteY6" fmla="*/ 0 h 534145"/>
                      <a:gd name="connsiteX7" fmla="*/ 12507 w 534145"/>
                      <a:gd name="connsiteY7" fmla="*/ 0 h 534145"/>
                      <a:gd name="connsiteX8" fmla="*/ 0 w 534145"/>
                      <a:gd name="connsiteY8" fmla="*/ 12507 h 5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145" h="534145">
                        <a:moveTo>
                          <a:pt x="0" y="12507"/>
                        </a:moveTo>
                        <a:lnTo>
                          <a:pt x="0" y="533103"/>
                        </a:lnTo>
                        <a:cubicBezTo>
                          <a:pt x="0" y="540008"/>
                          <a:pt x="5602" y="545610"/>
                          <a:pt x="12507" y="545610"/>
                        </a:cubicBezTo>
                        <a:lnTo>
                          <a:pt x="533103" y="545610"/>
                        </a:lnTo>
                        <a:cubicBezTo>
                          <a:pt x="540008" y="545610"/>
                          <a:pt x="545610" y="540008"/>
                          <a:pt x="545610" y="533103"/>
                        </a:cubicBezTo>
                        <a:lnTo>
                          <a:pt x="545610" y="12507"/>
                        </a:lnTo>
                        <a:cubicBezTo>
                          <a:pt x="545610" y="5602"/>
                          <a:pt x="540008" y="0"/>
                          <a:pt x="533103" y="0"/>
                        </a:cubicBezTo>
                        <a:lnTo>
                          <a:pt x="12507" y="0"/>
                        </a:lnTo>
                        <a:cubicBezTo>
                          <a:pt x="5602" y="0"/>
                          <a:pt x="0" y="5602"/>
                          <a:pt x="0" y="12507"/>
                        </a:cubicBezTo>
                        <a:close/>
                      </a:path>
                    </a:pathLst>
                  </a:custGeom>
                  <a:noFill/>
                  <a:ln w="12700" cap="flat">
                    <a:solidFill>
                      <a:srgbClr val="000000"/>
                    </a:solidFill>
                    <a:prstDash val="solid"/>
                    <a:miter/>
                  </a:ln>
                </p:spPr>
                <p:txBody>
                  <a:bodyPr rtlCol="0" anchor="ctr"/>
                  <a:lstStyle/>
                  <a:p>
                    <a:endParaRPr lang="en-GB" sz="2000"/>
                  </a:p>
                </p:txBody>
              </p:sp>
              <p:sp>
                <p:nvSpPr>
                  <p:cNvPr id="61" name="Freeform: Shape 60">
                    <a:extLst>
                      <a:ext uri="{FF2B5EF4-FFF2-40B4-BE49-F238E27FC236}">
                        <a16:creationId xmlns:a16="http://schemas.microsoft.com/office/drawing/2014/main" id="{1E64831C-16D0-4F78-B1C3-2B32FB1694A9}"/>
                      </a:ext>
                    </a:extLst>
                  </p:cNvPr>
                  <p:cNvSpPr/>
                  <p:nvPr/>
                </p:nvSpPr>
                <p:spPr>
                  <a:xfrm>
                    <a:off x="7271880" y="2911723"/>
                    <a:ext cx="287294" cy="6596"/>
                  </a:xfrm>
                  <a:custGeom>
                    <a:avLst/>
                    <a:gdLst>
                      <a:gd name="connsiteX0" fmla="*/ 0 w 534145"/>
                      <a:gd name="connsiteY0" fmla="*/ 0 h 0"/>
                      <a:gd name="connsiteX1" fmla="*/ 545480 w 534145"/>
                      <a:gd name="connsiteY1" fmla="*/ 0 h 0"/>
                    </a:gdLst>
                    <a:ahLst/>
                    <a:cxnLst>
                      <a:cxn ang="0">
                        <a:pos x="connsiteX0" y="connsiteY0"/>
                      </a:cxn>
                      <a:cxn ang="0">
                        <a:pos x="connsiteX1" y="connsiteY1"/>
                      </a:cxn>
                    </a:cxnLst>
                    <a:rect l="l" t="t" r="r" b="b"/>
                    <a:pathLst>
                      <a:path w="534145">
                        <a:moveTo>
                          <a:pt x="0" y="0"/>
                        </a:moveTo>
                        <a:lnTo>
                          <a:pt x="545480" y="0"/>
                        </a:lnTo>
                      </a:path>
                    </a:pathLst>
                  </a:custGeom>
                  <a:ln w="12700" cap="flat">
                    <a:solidFill>
                      <a:srgbClr val="000000"/>
                    </a:solidFill>
                    <a:prstDash val="solid"/>
                    <a:miter/>
                  </a:ln>
                </p:spPr>
                <p:txBody>
                  <a:bodyPr rtlCol="0" anchor="ctr"/>
                  <a:lstStyle/>
                  <a:p>
                    <a:endParaRPr lang="en-GB" sz="2000"/>
                  </a:p>
                </p:txBody>
              </p:sp>
              <p:sp>
                <p:nvSpPr>
                  <p:cNvPr id="62" name="Freeform: Shape 61">
                    <a:extLst>
                      <a:ext uri="{FF2B5EF4-FFF2-40B4-BE49-F238E27FC236}">
                        <a16:creationId xmlns:a16="http://schemas.microsoft.com/office/drawing/2014/main" id="{908CF90F-0C59-4F01-BEE8-DEE3AD42A0D6}"/>
                      </a:ext>
                    </a:extLst>
                  </p:cNvPr>
                  <p:cNvSpPr/>
                  <p:nvPr/>
                </p:nvSpPr>
                <p:spPr>
                  <a:xfrm>
                    <a:off x="7312661" y="2886989"/>
                    <a:ext cx="7007" cy="6596"/>
                  </a:xfrm>
                  <a:custGeom>
                    <a:avLst/>
                    <a:gdLst>
                      <a:gd name="connsiteX0" fmla="*/ 12116 w 13027"/>
                      <a:gd name="connsiteY0" fmla="*/ 22017 h 13027"/>
                      <a:gd name="connsiteX1" fmla="*/ 9901 w 13027"/>
                      <a:gd name="connsiteY1" fmla="*/ 22017 h 13027"/>
                      <a:gd name="connsiteX2" fmla="*/ 0 w 13027"/>
                      <a:gd name="connsiteY2" fmla="*/ 12116 h 13027"/>
                      <a:gd name="connsiteX3" fmla="*/ 0 w 13027"/>
                      <a:gd name="connsiteY3" fmla="*/ 9901 h 13027"/>
                      <a:gd name="connsiteX4" fmla="*/ 9901 w 13027"/>
                      <a:gd name="connsiteY4" fmla="*/ 0 h 13027"/>
                      <a:gd name="connsiteX5" fmla="*/ 12116 w 13027"/>
                      <a:gd name="connsiteY5" fmla="*/ 0 h 13027"/>
                      <a:gd name="connsiteX6" fmla="*/ 22017 w 13027"/>
                      <a:gd name="connsiteY6" fmla="*/ 9901 h 13027"/>
                      <a:gd name="connsiteX7" fmla="*/ 22017 w 13027"/>
                      <a:gd name="connsiteY7" fmla="*/ 12116 h 13027"/>
                      <a:gd name="connsiteX8" fmla="*/ 12116 w 13027"/>
                      <a:gd name="connsiteY8" fmla="*/ 22017 h 1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7" h="13027">
                        <a:moveTo>
                          <a:pt x="12116" y="22017"/>
                        </a:moveTo>
                        <a:lnTo>
                          <a:pt x="9901" y="22017"/>
                        </a:lnTo>
                        <a:cubicBezTo>
                          <a:pt x="4430" y="22017"/>
                          <a:pt x="0" y="17588"/>
                          <a:pt x="0" y="12116"/>
                        </a:cubicBezTo>
                        <a:lnTo>
                          <a:pt x="0" y="9901"/>
                        </a:lnTo>
                        <a:cubicBezTo>
                          <a:pt x="0" y="4430"/>
                          <a:pt x="4430" y="0"/>
                          <a:pt x="9901" y="0"/>
                        </a:cubicBezTo>
                        <a:lnTo>
                          <a:pt x="12116" y="0"/>
                        </a:lnTo>
                        <a:cubicBezTo>
                          <a:pt x="17588" y="0"/>
                          <a:pt x="22017" y="4430"/>
                          <a:pt x="22017" y="9901"/>
                        </a:cubicBezTo>
                        <a:lnTo>
                          <a:pt x="22017" y="12116"/>
                        </a:lnTo>
                        <a:cubicBezTo>
                          <a:pt x="22017" y="17588"/>
                          <a:pt x="17588" y="22017"/>
                          <a:pt x="12116" y="22017"/>
                        </a:cubicBezTo>
                        <a:close/>
                      </a:path>
                    </a:pathLst>
                  </a:custGeom>
                  <a:noFill/>
                  <a:ln w="12700" cap="flat">
                    <a:solidFill>
                      <a:srgbClr val="000000"/>
                    </a:solidFill>
                    <a:prstDash val="solid"/>
                    <a:miter/>
                  </a:ln>
                </p:spPr>
                <p:txBody>
                  <a:bodyPr rtlCol="0" anchor="ctr"/>
                  <a:lstStyle/>
                  <a:p>
                    <a:endParaRPr lang="en-GB" sz="2000"/>
                  </a:p>
                </p:txBody>
              </p:sp>
              <p:sp>
                <p:nvSpPr>
                  <p:cNvPr id="63" name="Freeform: Shape 62">
                    <a:extLst>
                      <a:ext uri="{FF2B5EF4-FFF2-40B4-BE49-F238E27FC236}">
                        <a16:creationId xmlns:a16="http://schemas.microsoft.com/office/drawing/2014/main" id="{62383DEC-427D-4941-BEEC-7026FEE18BE2}"/>
                      </a:ext>
                    </a:extLst>
                  </p:cNvPr>
                  <p:cNvSpPr/>
                  <p:nvPr/>
                </p:nvSpPr>
                <p:spPr>
                  <a:xfrm>
                    <a:off x="7286805" y="2886989"/>
                    <a:ext cx="7007" cy="6596"/>
                  </a:xfrm>
                  <a:custGeom>
                    <a:avLst/>
                    <a:gdLst>
                      <a:gd name="connsiteX0" fmla="*/ 11986 w 13027"/>
                      <a:gd name="connsiteY0" fmla="*/ 22017 h 13027"/>
                      <a:gd name="connsiteX1" fmla="*/ 9901 w 13027"/>
                      <a:gd name="connsiteY1" fmla="*/ 22017 h 13027"/>
                      <a:gd name="connsiteX2" fmla="*/ 0 w 13027"/>
                      <a:gd name="connsiteY2" fmla="*/ 12116 h 13027"/>
                      <a:gd name="connsiteX3" fmla="*/ 0 w 13027"/>
                      <a:gd name="connsiteY3" fmla="*/ 9901 h 13027"/>
                      <a:gd name="connsiteX4" fmla="*/ 9901 w 13027"/>
                      <a:gd name="connsiteY4" fmla="*/ 0 h 13027"/>
                      <a:gd name="connsiteX5" fmla="*/ 11986 w 13027"/>
                      <a:gd name="connsiteY5" fmla="*/ 0 h 13027"/>
                      <a:gd name="connsiteX6" fmla="*/ 21887 w 13027"/>
                      <a:gd name="connsiteY6" fmla="*/ 9901 h 13027"/>
                      <a:gd name="connsiteX7" fmla="*/ 21887 w 13027"/>
                      <a:gd name="connsiteY7" fmla="*/ 12116 h 13027"/>
                      <a:gd name="connsiteX8" fmla="*/ 11986 w 13027"/>
                      <a:gd name="connsiteY8" fmla="*/ 22017 h 1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7" h="13027">
                        <a:moveTo>
                          <a:pt x="11986" y="22017"/>
                        </a:moveTo>
                        <a:lnTo>
                          <a:pt x="9901" y="22017"/>
                        </a:lnTo>
                        <a:cubicBezTo>
                          <a:pt x="4430" y="22017"/>
                          <a:pt x="0" y="17588"/>
                          <a:pt x="0" y="12116"/>
                        </a:cubicBezTo>
                        <a:lnTo>
                          <a:pt x="0" y="9901"/>
                        </a:lnTo>
                        <a:cubicBezTo>
                          <a:pt x="0" y="4430"/>
                          <a:pt x="4430" y="0"/>
                          <a:pt x="9901" y="0"/>
                        </a:cubicBezTo>
                        <a:lnTo>
                          <a:pt x="11986" y="0"/>
                        </a:lnTo>
                        <a:cubicBezTo>
                          <a:pt x="17457" y="0"/>
                          <a:pt x="21887" y="4430"/>
                          <a:pt x="21887" y="9901"/>
                        </a:cubicBezTo>
                        <a:lnTo>
                          <a:pt x="21887" y="12116"/>
                        </a:lnTo>
                        <a:cubicBezTo>
                          <a:pt x="22017" y="17588"/>
                          <a:pt x="17457" y="22017"/>
                          <a:pt x="11986" y="22017"/>
                        </a:cubicBezTo>
                        <a:close/>
                      </a:path>
                    </a:pathLst>
                  </a:custGeom>
                  <a:noFill/>
                  <a:ln w="12700" cap="flat">
                    <a:solidFill>
                      <a:srgbClr val="000000"/>
                    </a:solidFill>
                    <a:prstDash val="solid"/>
                    <a:miter/>
                  </a:ln>
                </p:spPr>
                <p:txBody>
                  <a:bodyPr rtlCol="0" anchor="ctr"/>
                  <a:lstStyle/>
                  <a:p>
                    <a:endParaRPr lang="en-GB" sz="2000"/>
                  </a:p>
                </p:txBody>
              </p:sp>
              <p:sp>
                <p:nvSpPr>
                  <p:cNvPr id="64" name="Freeform: Shape 63">
                    <a:extLst>
                      <a:ext uri="{FF2B5EF4-FFF2-40B4-BE49-F238E27FC236}">
                        <a16:creationId xmlns:a16="http://schemas.microsoft.com/office/drawing/2014/main" id="{AD998707-A7FD-4F3A-995A-A506C1FF8FED}"/>
                      </a:ext>
                    </a:extLst>
                  </p:cNvPr>
                  <p:cNvSpPr/>
                  <p:nvPr/>
                </p:nvSpPr>
                <p:spPr>
                  <a:xfrm>
                    <a:off x="7338938" y="2886989"/>
                    <a:ext cx="7007" cy="6596"/>
                  </a:xfrm>
                  <a:custGeom>
                    <a:avLst/>
                    <a:gdLst>
                      <a:gd name="connsiteX0" fmla="*/ 12116 w 13027"/>
                      <a:gd name="connsiteY0" fmla="*/ 22017 h 13027"/>
                      <a:gd name="connsiteX1" fmla="*/ 9901 w 13027"/>
                      <a:gd name="connsiteY1" fmla="*/ 22017 h 13027"/>
                      <a:gd name="connsiteX2" fmla="*/ 0 w 13027"/>
                      <a:gd name="connsiteY2" fmla="*/ 12116 h 13027"/>
                      <a:gd name="connsiteX3" fmla="*/ 0 w 13027"/>
                      <a:gd name="connsiteY3" fmla="*/ 9901 h 13027"/>
                      <a:gd name="connsiteX4" fmla="*/ 9901 w 13027"/>
                      <a:gd name="connsiteY4" fmla="*/ 0 h 13027"/>
                      <a:gd name="connsiteX5" fmla="*/ 12116 w 13027"/>
                      <a:gd name="connsiteY5" fmla="*/ 0 h 13027"/>
                      <a:gd name="connsiteX6" fmla="*/ 22017 w 13027"/>
                      <a:gd name="connsiteY6" fmla="*/ 9901 h 13027"/>
                      <a:gd name="connsiteX7" fmla="*/ 22017 w 13027"/>
                      <a:gd name="connsiteY7" fmla="*/ 12116 h 13027"/>
                      <a:gd name="connsiteX8" fmla="*/ 12116 w 13027"/>
                      <a:gd name="connsiteY8" fmla="*/ 22017 h 1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7" h="13027">
                        <a:moveTo>
                          <a:pt x="12116" y="22017"/>
                        </a:moveTo>
                        <a:lnTo>
                          <a:pt x="9901" y="22017"/>
                        </a:lnTo>
                        <a:cubicBezTo>
                          <a:pt x="4430" y="22017"/>
                          <a:pt x="0" y="17588"/>
                          <a:pt x="0" y="12116"/>
                        </a:cubicBezTo>
                        <a:lnTo>
                          <a:pt x="0" y="9901"/>
                        </a:lnTo>
                        <a:cubicBezTo>
                          <a:pt x="0" y="4430"/>
                          <a:pt x="4430" y="0"/>
                          <a:pt x="9901" y="0"/>
                        </a:cubicBezTo>
                        <a:lnTo>
                          <a:pt x="12116" y="0"/>
                        </a:lnTo>
                        <a:cubicBezTo>
                          <a:pt x="17588" y="0"/>
                          <a:pt x="22017" y="4430"/>
                          <a:pt x="22017" y="9901"/>
                        </a:cubicBezTo>
                        <a:lnTo>
                          <a:pt x="22017" y="12116"/>
                        </a:lnTo>
                        <a:cubicBezTo>
                          <a:pt x="22017" y="17588"/>
                          <a:pt x="17588" y="22017"/>
                          <a:pt x="12116" y="22017"/>
                        </a:cubicBezTo>
                        <a:close/>
                      </a:path>
                    </a:pathLst>
                  </a:custGeom>
                  <a:noFill/>
                  <a:ln w="12700" cap="flat">
                    <a:solidFill>
                      <a:srgbClr val="000000"/>
                    </a:solidFill>
                    <a:prstDash val="solid"/>
                    <a:miter/>
                  </a:ln>
                </p:spPr>
                <p:txBody>
                  <a:bodyPr rtlCol="0" anchor="ctr"/>
                  <a:lstStyle/>
                  <a:p>
                    <a:endParaRPr lang="en-GB" sz="2000"/>
                  </a:p>
                </p:txBody>
              </p:sp>
            </p:grpSp>
          </p:grpSp>
          <p:sp>
            <p:nvSpPr>
              <p:cNvPr id="33" name="TextBox 32">
                <a:extLst>
                  <a:ext uri="{FF2B5EF4-FFF2-40B4-BE49-F238E27FC236}">
                    <a16:creationId xmlns:a16="http://schemas.microsoft.com/office/drawing/2014/main" id="{66B81E59-282A-4B84-8A37-E113DFC13A62}"/>
                  </a:ext>
                </a:extLst>
              </p:cNvPr>
              <p:cNvSpPr txBox="1"/>
              <p:nvPr/>
            </p:nvSpPr>
            <p:spPr>
              <a:xfrm>
                <a:off x="7688569" y="2664306"/>
                <a:ext cx="1371600" cy="646331"/>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Digital Readiness Assessment</a:t>
                </a:r>
                <a:endParaRPr lang="en-GB" sz="1200">
                  <a:solidFill>
                    <a:schemeClr val="bg1"/>
                  </a:solidFill>
                  <a:latin typeface="Century Gothic" panose="020B0502020202020204" pitchFamily="34" charset="0"/>
                </a:endParaRPr>
              </a:p>
            </p:txBody>
          </p:sp>
        </p:grpSp>
        <p:grpSp>
          <p:nvGrpSpPr>
            <p:cNvPr id="124" name="Group 123">
              <a:extLst>
                <a:ext uri="{FF2B5EF4-FFF2-40B4-BE49-F238E27FC236}">
                  <a16:creationId xmlns:a16="http://schemas.microsoft.com/office/drawing/2014/main" id="{11C023DF-46B3-4AAE-83A4-344535BEA1EB}"/>
                </a:ext>
              </a:extLst>
            </p:cNvPr>
            <p:cNvGrpSpPr/>
            <p:nvPr/>
          </p:nvGrpSpPr>
          <p:grpSpPr>
            <a:xfrm>
              <a:off x="7205724" y="4041761"/>
              <a:ext cx="1854445" cy="646331"/>
              <a:chOff x="7205724" y="4041761"/>
              <a:chExt cx="1854445" cy="646331"/>
            </a:xfrm>
          </p:grpSpPr>
          <p:sp>
            <p:nvSpPr>
              <p:cNvPr id="34" name="TextBox 33">
                <a:extLst>
                  <a:ext uri="{FF2B5EF4-FFF2-40B4-BE49-F238E27FC236}">
                    <a16:creationId xmlns:a16="http://schemas.microsoft.com/office/drawing/2014/main" id="{5AEE94FE-7433-4B57-9CE0-6D16FE9F2376}"/>
                  </a:ext>
                </a:extLst>
              </p:cNvPr>
              <p:cNvSpPr txBox="1"/>
              <p:nvPr/>
            </p:nvSpPr>
            <p:spPr>
              <a:xfrm>
                <a:off x="7688569" y="4041761"/>
                <a:ext cx="1371600" cy="646331"/>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Cloud Adoption Roadmap</a:t>
                </a:r>
                <a:endParaRPr lang="en-GB" sz="1200">
                  <a:solidFill>
                    <a:schemeClr val="bg1"/>
                  </a:solidFill>
                  <a:latin typeface="Century Gothic" panose="020B0502020202020204" pitchFamily="34" charset="0"/>
                </a:endParaRPr>
              </a:p>
            </p:txBody>
          </p:sp>
          <p:grpSp>
            <p:nvGrpSpPr>
              <p:cNvPr id="85" name="Group 84">
                <a:extLst>
                  <a:ext uri="{FF2B5EF4-FFF2-40B4-BE49-F238E27FC236}">
                    <a16:creationId xmlns:a16="http://schemas.microsoft.com/office/drawing/2014/main" id="{C09528DE-0FC3-4B08-B0FE-34F72EDC5779}"/>
                  </a:ext>
                </a:extLst>
              </p:cNvPr>
              <p:cNvGrpSpPr/>
              <p:nvPr/>
            </p:nvGrpSpPr>
            <p:grpSpPr>
              <a:xfrm>
                <a:off x="7205724" y="4140898"/>
                <a:ext cx="448056" cy="448056"/>
                <a:chOff x="7205724" y="4156165"/>
                <a:chExt cx="448056" cy="448056"/>
              </a:xfrm>
            </p:grpSpPr>
            <p:sp>
              <p:nvSpPr>
                <p:cNvPr id="32" name="Oval 31">
                  <a:extLst>
                    <a:ext uri="{FF2B5EF4-FFF2-40B4-BE49-F238E27FC236}">
                      <a16:creationId xmlns:a16="http://schemas.microsoft.com/office/drawing/2014/main" id="{0710609C-7914-4DAA-830B-9AD6FB3C7F72}"/>
                    </a:ext>
                  </a:extLst>
                </p:cNvPr>
                <p:cNvSpPr>
                  <a:spLocks noChangeAspect="1"/>
                </p:cNvSpPr>
                <p:nvPr/>
              </p:nvSpPr>
              <p:spPr>
                <a:xfrm>
                  <a:off x="7205724" y="4156165"/>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71" name="Capco_Icon_Black35.png" descr="Capco_Icon_Black35.png">
                  <a:extLst>
                    <a:ext uri="{FF2B5EF4-FFF2-40B4-BE49-F238E27FC236}">
                      <a16:creationId xmlns:a16="http://schemas.microsoft.com/office/drawing/2014/main" id="{A52E5835-B41B-4A4B-AFC4-F799941ADEB2}"/>
                    </a:ext>
                  </a:extLst>
                </p:cNvPr>
                <p:cNvPicPr>
                  <a:picLocks/>
                </p:cNvPicPr>
                <p:nvPr/>
              </p:nvPicPr>
              <p:blipFill>
                <a:blip r:embed="rId4"/>
                <a:srcRect/>
                <a:stretch>
                  <a:fillRect/>
                </a:stretch>
              </p:blipFill>
              <p:spPr>
                <a:xfrm>
                  <a:off x="7214868" y="4165309"/>
                  <a:ext cx="429768" cy="429768"/>
                </a:xfrm>
                <a:prstGeom prst="rect">
                  <a:avLst/>
                </a:prstGeom>
                <a:ln w="12700">
                  <a:miter lim="400000"/>
                </a:ln>
              </p:spPr>
            </p:pic>
          </p:grpSp>
        </p:grpSp>
      </p:grpSp>
      <p:grpSp>
        <p:nvGrpSpPr>
          <p:cNvPr id="6" name="Group 5">
            <a:extLst>
              <a:ext uri="{FF2B5EF4-FFF2-40B4-BE49-F238E27FC236}">
                <a16:creationId xmlns:a16="http://schemas.microsoft.com/office/drawing/2014/main" id="{673C5CF7-7B2D-403A-BCFB-66CB99FE5862}"/>
              </a:ext>
            </a:extLst>
          </p:cNvPr>
          <p:cNvGrpSpPr/>
          <p:nvPr/>
        </p:nvGrpSpPr>
        <p:grpSpPr>
          <a:xfrm>
            <a:off x="9557108" y="1523030"/>
            <a:ext cx="2398902" cy="4665385"/>
            <a:chOff x="9557108" y="1523030"/>
            <a:chExt cx="2398902" cy="4665385"/>
          </a:xfrm>
        </p:grpSpPr>
        <p:cxnSp>
          <p:nvCxnSpPr>
            <p:cNvPr id="144" name="Connector: Elbow 143">
              <a:extLst>
                <a:ext uri="{FF2B5EF4-FFF2-40B4-BE49-F238E27FC236}">
                  <a16:creationId xmlns:a16="http://schemas.microsoft.com/office/drawing/2014/main" id="{EAEC9779-B878-43CE-B8ED-C3B047AFFFF9}"/>
                </a:ext>
              </a:extLst>
            </p:cNvPr>
            <p:cNvCxnSpPr>
              <a:stCxn id="82" idx="1"/>
              <a:endCxn id="79" idx="0"/>
            </p:cNvCxnSpPr>
            <p:nvPr/>
          </p:nvCxnSpPr>
          <p:spPr>
            <a:xfrm rot="10800000" flipV="1">
              <a:off x="9781137" y="1847642"/>
              <a:ext cx="199449" cy="3701246"/>
            </a:xfrm>
            <a:prstGeom prst="bentConnector2">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31871130-F5AD-4C9F-901C-B3FBD8F1A2FB}"/>
                </a:ext>
              </a:extLst>
            </p:cNvPr>
            <p:cNvGrpSpPr/>
            <p:nvPr/>
          </p:nvGrpSpPr>
          <p:grpSpPr>
            <a:xfrm>
              <a:off x="9557108" y="2571973"/>
              <a:ext cx="1977084" cy="830997"/>
              <a:chOff x="9557108" y="2571973"/>
              <a:chExt cx="1977084" cy="830997"/>
            </a:xfrm>
          </p:grpSpPr>
          <p:sp>
            <p:nvSpPr>
              <p:cNvPr id="37" name="TextBox 36">
                <a:extLst>
                  <a:ext uri="{FF2B5EF4-FFF2-40B4-BE49-F238E27FC236}">
                    <a16:creationId xmlns:a16="http://schemas.microsoft.com/office/drawing/2014/main" id="{E4D88DE6-F287-46FF-9EAC-207FFD2F5EFB}"/>
                  </a:ext>
                </a:extLst>
              </p:cNvPr>
              <p:cNvSpPr txBox="1"/>
              <p:nvPr/>
            </p:nvSpPr>
            <p:spPr>
              <a:xfrm>
                <a:off x="10071152" y="2571973"/>
                <a:ext cx="1463040" cy="830997"/>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Refreshed Pandemic Communication Strategy</a:t>
                </a:r>
                <a:endParaRPr lang="en-GB" sz="1200">
                  <a:solidFill>
                    <a:schemeClr val="bg1"/>
                  </a:solidFill>
                  <a:latin typeface="Century Gothic" panose="020B0502020202020204" pitchFamily="34" charset="0"/>
                </a:endParaRPr>
              </a:p>
            </p:txBody>
          </p:sp>
          <p:grpSp>
            <p:nvGrpSpPr>
              <p:cNvPr id="89" name="Group 88">
                <a:extLst>
                  <a:ext uri="{FF2B5EF4-FFF2-40B4-BE49-F238E27FC236}">
                    <a16:creationId xmlns:a16="http://schemas.microsoft.com/office/drawing/2014/main" id="{987C0102-FC0D-4673-B3F5-816606ACDAC2}"/>
                  </a:ext>
                </a:extLst>
              </p:cNvPr>
              <p:cNvGrpSpPr/>
              <p:nvPr/>
            </p:nvGrpSpPr>
            <p:grpSpPr>
              <a:xfrm>
                <a:off x="9557108" y="2751515"/>
                <a:ext cx="448056" cy="471913"/>
                <a:chOff x="9533093" y="2739586"/>
                <a:chExt cx="448056" cy="471913"/>
              </a:xfrm>
            </p:grpSpPr>
            <p:sp>
              <p:nvSpPr>
                <p:cNvPr id="73" name="Oval 72">
                  <a:extLst>
                    <a:ext uri="{FF2B5EF4-FFF2-40B4-BE49-F238E27FC236}">
                      <a16:creationId xmlns:a16="http://schemas.microsoft.com/office/drawing/2014/main" id="{D4E1E912-300D-4787-BECD-9DBCC0FC96ED}"/>
                    </a:ext>
                  </a:extLst>
                </p:cNvPr>
                <p:cNvSpPr>
                  <a:spLocks noChangeAspect="1"/>
                </p:cNvSpPr>
                <p:nvPr/>
              </p:nvSpPr>
              <p:spPr>
                <a:xfrm>
                  <a:off x="9533093" y="2763443"/>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74" name="Capco_Icon_Black.png" descr="Capco_Icon_Black.png">
                  <a:extLst>
                    <a:ext uri="{FF2B5EF4-FFF2-40B4-BE49-F238E27FC236}">
                      <a16:creationId xmlns:a16="http://schemas.microsoft.com/office/drawing/2014/main" id="{D2985F35-0061-425E-B0CB-05BFB884A698}"/>
                    </a:ext>
                  </a:extLst>
                </p:cNvPr>
                <p:cNvPicPr>
                  <a:picLocks/>
                </p:cNvPicPr>
                <p:nvPr/>
              </p:nvPicPr>
              <p:blipFill>
                <a:blip r:embed="rId5"/>
                <a:stretch>
                  <a:fillRect/>
                </a:stretch>
              </p:blipFill>
              <p:spPr>
                <a:xfrm>
                  <a:off x="9542237" y="2739586"/>
                  <a:ext cx="429768" cy="429768"/>
                </a:xfrm>
                <a:prstGeom prst="rect">
                  <a:avLst/>
                </a:prstGeom>
                <a:ln w="12700">
                  <a:miter lim="400000"/>
                </a:ln>
              </p:spPr>
            </p:pic>
          </p:grpSp>
        </p:grpSp>
        <p:grpSp>
          <p:nvGrpSpPr>
            <p:cNvPr id="120" name="Group 119">
              <a:extLst>
                <a:ext uri="{FF2B5EF4-FFF2-40B4-BE49-F238E27FC236}">
                  <a16:creationId xmlns:a16="http://schemas.microsoft.com/office/drawing/2014/main" id="{D7A33E9B-BF66-4BD6-9304-36E9844C8573}"/>
                </a:ext>
              </a:extLst>
            </p:cNvPr>
            <p:cNvGrpSpPr/>
            <p:nvPr/>
          </p:nvGrpSpPr>
          <p:grpSpPr>
            <a:xfrm>
              <a:off x="9557109" y="3857095"/>
              <a:ext cx="1885643" cy="1015663"/>
              <a:chOff x="9557109" y="3857095"/>
              <a:chExt cx="1885643" cy="1015663"/>
            </a:xfrm>
          </p:grpSpPr>
          <p:sp>
            <p:nvSpPr>
              <p:cNvPr id="38" name="TextBox 37">
                <a:extLst>
                  <a:ext uri="{FF2B5EF4-FFF2-40B4-BE49-F238E27FC236}">
                    <a16:creationId xmlns:a16="http://schemas.microsoft.com/office/drawing/2014/main" id="{B88C04CE-CCD2-47E3-98FA-9D15F82D34A4}"/>
                  </a:ext>
                </a:extLst>
              </p:cNvPr>
              <p:cNvSpPr txBox="1"/>
              <p:nvPr/>
            </p:nvSpPr>
            <p:spPr>
              <a:xfrm>
                <a:off x="10071152" y="3857095"/>
                <a:ext cx="1371600" cy="1015663"/>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Enhanced Digital Customer Support Capabilities</a:t>
                </a:r>
                <a:endParaRPr lang="en-GB" sz="1200">
                  <a:solidFill>
                    <a:schemeClr val="bg1"/>
                  </a:solidFill>
                  <a:latin typeface="Century Gothic" panose="020B0502020202020204" pitchFamily="34" charset="0"/>
                </a:endParaRPr>
              </a:p>
            </p:txBody>
          </p:sp>
          <p:grpSp>
            <p:nvGrpSpPr>
              <p:cNvPr id="90" name="Group 89">
                <a:extLst>
                  <a:ext uri="{FF2B5EF4-FFF2-40B4-BE49-F238E27FC236}">
                    <a16:creationId xmlns:a16="http://schemas.microsoft.com/office/drawing/2014/main" id="{AC6AA37D-32F8-4C1D-8256-20651E4FC813}"/>
                  </a:ext>
                </a:extLst>
              </p:cNvPr>
              <p:cNvGrpSpPr/>
              <p:nvPr/>
            </p:nvGrpSpPr>
            <p:grpSpPr>
              <a:xfrm>
                <a:off x="9557109" y="4163019"/>
                <a:ext cx="463620" cy="448056"/>
                <a:chOff x="9557109" y="4166453"/>
                <a:chExt cx="463620" cy="448056"/>
              </a:xfrm>
            </p:grpSpPr>
            <p:sp>
              <p:nvSpPr>
                <p:cNvPr id="40" name="Oval 39">
                  <a:extLst>
                    <a:ext uri="{FF2B5EF4-FFF2-40B4-BE49-F238E27FC236}">
                      <a16:creationId xmlns:a16="http://schemas.microsoft.com/office/drawing/2014/main" id="{4A9968D1-EF29-4D70-89A5-04A7E1670C58}"/>
                    </a:ext>
                  </a:extLst>
                </p:cNvPr>
                <p:cNvSpPr>
                  <a:spLocks noChangeAspect="1"/>
                </p:cNvSpPr>
                <p:nvPr/>
              </p:nvSpPr>
              <p:spPr>
                <a:xfrm>
                  <a:off x="9557109" y="4166453"/>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76" name="Capco_Icon_Black7.png" descr="Capco_Icon_Black7.png">
                  <a:extLst>
                    <a:ext uri="{FF2B5EF4-FFF2-40B4-BE49-F238E27FC236}">
                      <a16:creationId xmlns:a16="http://schemas.microsoft.com/office/drawing/2014/main" id="{4DABE3FC-ABBB-4419-992A-EFDA859597EA}"/>
                    </a:ext>
                  </a:extLst>
                </p:cNvPr>
                <p:cNvPicPr>
                  <a:picLocks noChangeAspect="1"/>
                </p:cNvPicPr>
                <p:nvPr/>
              </p:nvPicPr>
              <p:blipFill>
                <a:blip r:embed="rId6"/>
                <a:srcRect/>
                <a:stretch>
                  <a:fillRect/>
                </a:stretch>
              </p:blipFill>
              <p:spPr>
                <a:xfrm>
                  <a:off x="9582462" y="4167181"/>
                  <a:ext cx="438267" cy="426231"/>
                </a:xfrm>
                <a:prstGeom prst="rect">
                  <a:avLst/>
                </a:prstGeom>
                <a:ln w="12700">
                  <a:miter lim="400000"/>
                </a:ln>
              </p:spPr>
            </p:pic>
          </p:grpSp>
        </p:grpSp>
        <p:grpSp>
          <p:nvGrpSpPr>
            <p:cNvPr id="119" name="Group 118">
              <a:extLst>
                <a:ext uri="{FF2B5EF4-FFF2-40B4-BE49-F238E27FC236}">
                  <a16:creationId xmlns:a16="http://schemas.microsoft.com/office/drawing/2014/main" id="{C7CB8C58-CE02-4018-928B-C96E59C092D1}"/>
                </a:ext>
              </a:extLst>
            </p:cNvPr>
            <p:cNvGrpSpPr/>
            <p:nvPr/>
          </p:nvGrpSpPr>
          <p:grpSpPr>
            <a:xfrm>
              <a:off x="9557108" y="5357418"/>
              <a:ext cx="1885644" cy="830997"/>
              <a:chOff x="9557108" y="5357418"/>
              <a:chExt cx="1885644" cy="830997"/>
            </a:xfrm>
          </p:grpSpPr>
          <p:sp>
            <p:nvSpPr>
              <p:cNvPr id="39" name="TextBox 38">
                <a:extLst>
                  <a:ext uri="{FF2B5EF4-FFF2-40B4-BE49-F238E27FC236}">
                    <a16:creationId xmlns:a16="http://schemas.microsoft.com/office/drawing/2014/main" id="{639081DD-AB61-49D4-A257-AA7695AC135B}"/>
                  </a:ext>
                </a:extLst>
              </p:cNvPr>
              <p:cNvSpPr txBox="1"/>
              <p:nvPr/>
            </p:nvSpPr>
            <p:spPr>
              <a:xfrm>
                <a:off x="10071152" y="5357418"/>
                <a:ext cx="1371600" cy="830997"/>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Vendor Technology Sourcing &amp; Implementation</a:t>
                </a:r>
                <a:endParaRPr lang="en-GB" sz="1200">
                  <a:solidFill>
                    <a:schemeClr val="bg1"/>
                  </a:solidFill>
                  <a:latin typeface="Century Gothic" panose="020B0502020202020204" pitchFamily="34" charset="0"/>
                </a:endParaRPr>
              </a:p>
            </p:txBody>
          </p:sp>
          <p:grpSp>
            <p:nvGrpSpPr>
              <p:cNvPr id="98" name="Group 97">
                <a:extLst>
                  <a:ext uri="{FF2B5EF4-FFF2-40B4-BE49-F238E27FC236}">
                    <a16:creationId xmlns:a16="http://schemas.microsoft.com/office/drawing/2014/main" id="{07F6E22A-7ABC-48DC-B626-C5E94C8A0961}"/>
                  </a:ext>
                </a:extLst>
              </p:cNvPr>
              <p:cNvGrpSpPr/>
              <p:nvPr/>
            </p:nvGrpSpPr>
            <p:grpSpPr>
              <a:xfrm>
                <a:off x="9557108" y="5548888"/>
                <a:ext cx="448056" cy="448056"/>
                <a:chOff x="9541158" y="5544834"/>
                <a:chExt cx="448056" cy="448056"/>
              </a:xfrm>
            </p:grpSpPr>
            <p:sp>
              <p:nvSpPr>
                <p:cNvPr id="79" name="Oval 78">
                  <a:extLst>
                    <a:ext uri="{FF2B5EF4-FFF2-40B4-BE49-F238E27FC236}">
                      <a16:creationId xmlns:a16="http://schemas.microsoft.com/office/drawing/2014/main" id="{550C5BFC-1C5B-4D7E-8693-5A71099102A7}"/>
                    </a:ext>
                  </a:extLst>
                </p:cNvPr>
                <p:cNvSpPr>
                  <a:spLocks noChangeAspect="1"/>
                </p:cNvSpPr>
                <p:nvPr/>
              </p:nvSpPr>
              <p:spPr>
                <a:xfrm>
                  <a:off x="9541158" y="5544834"/>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80" name="Capco_Icon_Black18.png" descr="Capco_Icon_Black18.png">
                  <a:extLst>
                    <a:ext uri="{FF2B5EF4-FFF2-40B4-BE49-F238E27FC236}">
                      <a16:creationId xmlns:a16="http://schemas.microsoft.com/office/drawing/2014/main" id="{9D5B786F-56FA-410C-8B24-AFBCEB7CD0BE}"/>
                    </a:ext>
                  </a:extLst>
                </p:cNvPr>
                <p:cNvPicPr>
                  <a:picLocks/>
                </p:cNvPicPr>
                <p:nvPr/>
              </p:nvPicPr>
              <p:blipFill>
                <a:blip r:embed="rId7"/>
                <a:srcRect/>
                <a:stretch>
                  <a:fillRect/>
                </a:stretch>
              </p:blipFill>
              <p:spPr>
                <a:xfrm>
                  <a:off x="9550302" y="5552195"/>
                  <a:ext cx="429768" cy="433335"/>
                </a:xfrm>
                <a:prstGeom prst="rect">
                  <a:avLst/>
                </a:prstGeom>
                <a:ln w="12700">
                  <a:miter lim="400000"/>
                </a:ln>
              </p:spPr>
            </p:pic>
          </p:grpSp>
        </p:grpSp>
        <p:sp>
          <p:nvSpPr>
            <p:cNvPr id="82" name="Rectangle 81">
              <a:extLst>
                <a:ext uri="{FF2B5EF4-FFF2-40B4-BE49-F238E27FC236}">
                  <a16:creationId xmlns:a16="http://schemas.microsoft.com/office/drawing/2014/main" id="{E9D63742-8B90-4B70-A253-C5CBF476BBE6}"/>
                </a:ext>
              </a:extLst>
            </p:cNvPr>
            <p:cNvSpPr/>
            <p:nvPr/>
          </p:nvSpPr>
          <p:spPr>
            <a:xfrm>
              <a:off x="9980585" y="1523030"/>
              <a:ext cx="1975425" cy="649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Century Gothic" panose="020B0502020202020204" pitchFamily="34" charset="0"/>
                </a:rPr>
                <a:t>COMMUNICATIONS</a:t>
              </a:r>
              <a:endParaRPr lang="en-GB" sz="1400" b="1">
                <a:solidFill>
                  <a:schemeClr val="bg1"/>
                </a:solidFill>
                <a:latin typeface="Century Gothic" panose="020B0502020202020204" pitchFamily="34" charset="0"/>
              </a:endParaRPr>
            </a:p>
          </p:txBody>
        </p:sp>
      </p:grpSp>
      <p:cxnSp>
        <p:nvCxnSpPr>
          <p:cNvPr id="130" name="Connector: Elbow 129">
            <a:extLst>
              <a:ext uri="{FF2B5EF4-FFF2-40B4-BE49-F238E27FC236}">
                <a16:creationId xmlns:a16="http://schemas.microsoft.com/office/drawing/2014/main" id="{69F9273F-9B8E-4653-8D15-33940680C906}"/>
              </a:ext>
            </a:extLst>
          </p:cNvPr>
          <p:cNvCxnSpPr>
            <a:cxnSpLocks/>
            <a:stCxn id="103" idx="1"/>
            <a:endCxn id="114" idx="0"/>
          </p:cNvCxnSpPr>
          <p:nvPr/>
        </p:nvCxnSpPr>
        <p:spPr>
          <a:xfrm rot="10800000" flipV="1">
            <a:off x="736592" y="1847642"/>
            <a:ext cx="224662" cy="3701246"/>
          </a:xfrm>
          <a:prstGeom prst="bentConnector2">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699F86F-92A9-40A1-9192-A3870FD84A90}"/>
              </a:ext>
            </a:extLst>
          </p:cNvPr>
          <p:cNvSpPr txBox="1"/>
          <p:nvPr/>
        </p:nvSpPr>
        <p:spPr>
          <a:xfrm>
            <a:off x="961254" y="1586032"/>
            <a:ext cx="1375227" cy="523220"/>
          </a:xfrm>
          <a:prstGeom prst="rect">
            <a:avLst/>
          </a:prstGeom>
          <a:noFill/>
          <a:ln>
            <a:noFill/>
          </a:ln>
        </p:spPr>
        <p:txBody>
          <a:bodyPr wrap="square" rtlCol="0" anchor="ctr">
            <a:spAutoFit/>
          </a:bodyPr>
          <a:lstStyle/>
          <a:p>
            <a:pPr algn="ctr"/>
            <a:r>
              <a:rPr lang="en-US" sz="1400" b="1" cap="all">
                <a:solidFill>
                  <a:schemeClr val="bg1"/>
                </a:solidFill>
                <a:latin typeface="Century Gothic" panose="020B0502020202020204" pitchFamily="34" charset="0"/>
              </a:rPr>
              <a:t>Critical functions</a:t>
            </a:r>
            <a:endParaRPr lang="en-GB" sz="1400" b="1" cap="all">
              <a:solidFill>
                <a:schemeClr val="bg1"/>
              </a:solidFill>
              <a:latin typeface="Century Gothic" panose="020B0502020202020204" pitchFamily="34" charset="0"/>
            </a:endParaRPr>
          </a:p>
        </p:txBody>
      </p:sp>
      <p:grpSp>
        <p:nvGrpSpPr>
          <p:cNvPr id="99" name="Group 98">
            <a:extLst>
              <a:ext uri="{FF2B5EF4-FFF2-40B4-BE49-F238E27FC236}">
                <a16:creationId xmlns:a16="http://schemas.microsoft.com/office/drawing/2014/main" id="{7C354D0B-BFEA-467D-91A2-DE0CC31B799B}"/>
              </a:ext>
            </a:extLst>
          </p:cNvPr>
          <p:cNvGrpSpPr/>
          <p:nvPr/>
        </p:nvGrpSpPr>
        <p:grpSpPr>
          <a:xfrm>
            <a:off x="515064" y="2756639"/>
            <a:ext cx="1824078" cy="461665"/>
            <a:chOff x="515064" y="2756639"/>
            <a:chExt cx="1824078" cy="461665"/>
          </a:xfrm>
        </p:grpSpPr>
        <p:sp>
          <p:nvSpPr>
            <p:cNvPr id="107" name="TextBox 106">
              <a:extLst>
                <a:ext uri="{FF2B5EF4-FFF2-40B4-BE49-F238E27FC236}">
                  <a16:creationId xmlns:a16="http://schemas.microsoft.com/office/drawing/2014/main" id="{1BEA740A-93A2-49C9-A5C7-B08AD08B1DE7}"/>
                </a:ext>
              </a:extLst>
            </p:cNvPr>
            <p:cNvSpPr txBox="1"/>
            <p:nvPr/>
          </p:nvSpPr>
          <p:spPr>
            <a:xfrm>
              <a:off x="967542" y="2756639"/>
              <a:ext cx="1371600" cy="461665"/>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Scenario Analysis</a:t>
              </a:r>
              <a:endParaRPr lang="en-GB" sz="1200">
                <a:solidFill>
                  <a:schemeClr val="bg1"/>
                </a:solidFill>
                <a:latin typeface="Century Gothic" panose="020B0502020202020204" pitchFamily="34" charset="0"/>
              </a:endParaRPr>
            </a:p>
          </p:txBody>
        </p:sp>
        <p:grpSp>
          <p:nvGrpSpPr>
            <p:cNvPr id="26" name="Group 25">
              <a:extLst>
                <a:ext uri="{FF2B5EF4-FFF2-40B4-BE49-F238E27FC236}">
                  <a16:creationId xmlns:a16="http://schemas.microsoft.com/office/drawing/2014/main" id="{CBB56CDD-5D0C-4D36-8714-A55A4C89CCC5}"/>
                </a:ext>
              </a:extLst>
            </p:cNvPr>
            <p:cNvGrpSpPr/>
            <p:nvPr/>
          </p:nvGrpSpPr>
          <p:grpSpPr>
            <a:xfrm>
              <a:off x="515064" y="2763443"/>
              <a:ext cx="443056" cy="448056"/>
              <a:chOff x="510065" y="2763443"/>
              <a:chExt cx="443056" cy="448056"/>
            </a:xfrm>
          </p:grpSpPr>
          <p:sp>
            <p:nvSpPr>
              <p:cNvPr id="105" name="Oval 104">
                <a:extLst>
                  <a:ext uri="{FF2B5EF4-FFF2-40B4-BE49-F238E27FC236}">
                    <a16:creationId xmlns:a16="http://schemas.microsoft.com/office/drawing/2014/main" id="{5B69E754-34C1-4C1A-BC73-029840CC1B9D}"/>
                  </a:ext>
                </a:extLst>
              </p:cNvPr>
              <p:cNvSpPr>
                <a:spLocks noChangeAspect="1"/>
              </p:cNvSpPr>
              <p:nvPr/>
            </p:nvSpPr>
            <p:spPr>
              <a:xfrm>
                <a:off x="510065" y="2763443"/>
                <a:ext cx="443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112" name="Capco_Icon_Black39.png" descr="Capco_Icon_Black39.png">
                <a:extLst>
                  <a:ext uri="{FF2B5EF4-FFF2-40B4-BE49-F238E27FC236}">
                    <a16:creationId xmlns:a16="http://schemas.microsoft.com/office/drawing/2014/main" id="{5935505A-7602-455D-8513-8730C15C6392}"/>
                  </a:ext>
                </a:extLst>
              </p:cNvPr>
              <p:cNvPicPr>
                <a:picLocks noChangeAspect="1"/>
              </p:cNvPicPr>
              <p:nvPr/>
            </p:nvPicPr>
            <p:blipFill>
              <a:blip r:embed="rId8"/>
              <a:srcRect/>
              <a:stretch>
                <a:fillRect/>
              </a:stretch>
            </p:blipFill>
            <p:spPr>
              <a:xfrm>
                <a:off x="516709" y="2772587"/>
                <a:ext cx="429768" cy="429768"/>
              </a:xfrm>
              <a:prstGeom prst="rect">
                <a:avLst/>
              </a:prstGeom>
              <a:ln w="12700">
                <a:miter lim="400000"/>
              </a:ln>
            </p:spPr>
          </p:pic>
        </p:grpSp>
      </p:grpSp>
      <p:grpSp>
        <p:nvGrpSpPr>
          <p:cNvPr id="101" name="Group 100">
            <a:extLst>
              <a:ext uri="{FF2B5EF4-FFF2-40B4-BE49-F238E27FC236}">
                <a16:creationId xmlns:a16="http://schemas.microsoft.com/office/drawing/2014/main" id="{63E7DF61-AF68-4EED-8F46-3F17802901E4}"/>
              </a:ext>
            </a:extLst>
          </p:cNvPr>
          <p:cNvGrpSpPr/>
          <p:nvPr/>
        </p:nvGrpSpPr>
        <p:grpSpPr>
          <a:xfrm>
            <a:off x="515064" y="5357418"/>
            <a:ext cx="1824078" cy="830997"/>
            <a:chOff x="515064" y="5357418"/>
            <a:chExt cx="1824078" cy="830997"/>
          </a:xfrm>
        </p:grpSpPr>
        <p:sp>
          <p:nvSpPr>
            <p:cNvPr id="109" name="TextBox 108">
              <a:extLst>
                <a:ext uri="{FF2B5EF4-FFF2-40B4-BE49-F238E27FC236}">
                  <a16:creationId xmlns:a16="http://schemas.microsoft.com/office/drawing/2014/main" id="{0A8A66EF-680C-40F0-AFEF-E1D469D8D0AA}"/>
                </a:ext>
              </a:extLst>
            </p:cNvPr>
            <p:cNvSpPr txBox="1"/>
            <p:nvPr/>
          </p:nvSpPr>
          <p:spPr>
            <a:xfrm>
              <a:off x="967542" y="5357418"/>
              <a:ext cx="1371600" cy="830997"/>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Prioritized Scenario Response Playbooks</a:t>
              </a:r>
              <a:endParaRPr lang="en-GB" sz="1200">
                <a:solidFill>
                  <a:schemeClr val="bg1"/>
                </a:solidFill>
                <a:latin typeface="Century Gothic" panose="020B0502020202020204" pitchFamily="34" charset="0"/>
              </a:endParaRPr>
            </a:p>
          </p:txBody>
        </p:sp>
        <p:grpSp>
          <p:nvGrpSpPr>
            <p:cNvPr id="44" name="Group 43">
              <a:extLst>
                <a:ext uri="{FF2B5EF4-FFF2-40B4-BE49-F238E27FC236}">
                  <a16:creationId xmlns:a16="http://schemas.microsoft.com/office/drawing/2014/main" id="{05447463-9500-45A4-8C39-8D0B7CA33BC1}"/>
                </a:ext>
              </a:extLst>
            </p:cNvPr>
            <p:cNvGrpSpPr/>
            <p:nvPr/>
          </p:nvGrpSpPr>
          <p:grpSpPr>
            <a:xfrm>
              <a:off x="515064" y="5548888"/>
              <a:ext cx="443056" cy="448056"/>
              <a:chOff x="509799" y="5546617"/>
              <a:chExt cx="443056" cy="448056"/>
            </a:xfrm>
          </p:grpSpPr>
          <p:sp>
            <p:nvSpPr>
              <p:cNvPr id="114" name="Oval 113">
                <a:extLst>
                  <a:ext uri="{FF2B5EF4-FFF2-40B4-BE49-F238E27FC236}">
                    <a16:creationId xmlns:a16="http://schemas.microsoft.com/office/drawing/2014/main" id="{65C4CA7C-D9B8-4C52-AFEC-41E489087176}"/>
                  </a:ext>
                </a:extLst>
              </p:cNvPr>
              <p:cNvSpPr>
                <a:spLocks noChangeAspect="1"/>
              </p:cNvSpPr>
              <p:nvPr/>
            </p:nvSpPr>
            <p:spPr>
              <a:xfrm>
                <a:off x="509799" y="5546617"/>
                <a:ext cx="443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118" name="Capco_Icon_Black96.png" descr="Capco_Icon_Black96.png">
                <a:extLst>
                  <a:ext uri="{FF2B5EF4-FFF2-40B4-BE49-F238E27FC236}">
                    <a16:creationId xmlns:a16="http://schemas.microsoft.com/office/drawing/2014/main" id="{FBDD52FB-5C71-4564-8043-4C086C2FA068}"/>
                  </a:ext>
                </a:extLst>
              </p:cNvPr>
              <p:cNvPicPr>
                <a:picLocks noChangeAspect="1"/>
              </p:cNvPicPr>
              <p:nvPr/>
            </p:nvPicPr>
            <p:blipFill>
              <a:blip r:embed="rId9"/>
              <a:srcRect/>
              <a:stretch>
                <a:fillRect/>
              </a:stretch>
            </p:blipFill>
            <p:spPr>
              <a:xfrm>
                <a:off x="516443" y="5555761"/>
                <a:ext cx="429768" cy="429768"/>
              </a:xfrm>
              <a:prstGeom prst="rect">
                <a:avLst/>
              </a:prstGeom>
              <a:ln w="12700">
                <a:miter lim="400000"/>
              </a:ln>
            </p:spPr>
          </p:pic>
        </p:grpSp>
      </p:grpSp>
      <p:grpSp>
        <p:nvGrpSpPr>
          <p:cNvPr id="100" name="Group 99">
            <a:extLst>
              <a:ext uri="{FF2B5EF4-FFF2-40B4-BE49-F238E27FC236}">
                <a16:creationId xmlns:a16="http://schemas.microsoft.com/office/drawing/2014/main" id="{9555C228-9EDD-4979-A04B-51CCEF592B50}"/>
              </a:ext>
            </a:extLst>
          </p:cNvPr>
          <p:cNvGrpSpPr/>
          <p:nvPr/>
        </p:nvGrpSpPr>
        <p:grpSpPr>
          <a:xfrm>
            <a:off x="515064" y="4134094"/>
            <a:ext cx="1824078" cy="461665"/>
            <a:chOff x="515064" y="4134094"/>
            <a:chExt cx="1824078" cy="461665"/>
          </a:xfrm>
        </p:grpSpPr>
        <p:sp>
          <p:nvSpPr>
            <p:cNvPr id="108" name="TextBox 107">
              <a:extLst>
                <a:ext uri="{FF2B5EF4-FFF2-40B4-BE49-F238E27FC236}">
                  <a16:creationId xmlns:a16="http://schemas.microsoft.com/office/drawing/2014/main" id="{D7A392AC-2636-41EB-A261-48C2676DEFD0}"/>
                </a:ext>
              </a:extLst>
            </p:cNvPr>
            <p:cNvSpPr txBox="1"/>
            <p:nvPr/>
          </p:nvSpPr>
          <p:spPr>
            <a:xfrm>
              <a:off x="967542" y="4134094"/>
              <a:ext cx="1371600" cy="461665"/>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Business Impact Assessment</a:t>
              </a:r>
              <a:endParaRPr lang="en-GB" sz="1200">
                <a:solidFill>
                  <a:schemeClr val="bg1"/>
                </a:solidFill>
                <a:latin typeface="Century Gothic" panose="020B0502020202020204" pitchFamily="34" charset="0"/>
              </a:endParaRPr>
            </a:p>
          </p:txBody>
        </p:sp>
        <p:grpSp>
          <p:nvGrpSpPr>
            <p:cNvPr id="41" name="Group 40">
              <a:extLst>
                <a:ext uri="{FF2B5EF4-FFF2-40B4-BE49-F238E27FC236}">
                  <a16:creationId xmlns:a16="http://schemas.microsoft.com/office/drawing/2014/main" id="{6CBC4030-E5DD-4F1F-9007-6B64D0B5D405}"/>
                </a:ext>
              </a:extLst>
            </p:cNvPr>
            <p:cNvGrpSpPr/>
            <p:nvPr/>
          </p:nvGrpSpPr>
          <p:grpSpPr>
            <a:xfrm>
              <a:off x="515064" y="4140898"/>
              <a:ext cx="443056" cy="448056"/>
              <a:chOff x="520330" y="4157968"/>
              <a:chExt cx="443056" cy="448056"/>
            </a:xfrm>
          </p:grpSpPr>
          <p:sp>
            <p:nvSpPr>
              <p:cNvPr id="111" name="Oval 110">
                <a:extLst>
                  <a:ext uri="{FF2B5EF4-FFF2-40B4-BE49-F238E27FC236}">
                    <a16:creationId xmlns:a16="http://schemas.microsoft.com/office/drawing/2014/main" id="{526085C4-4E6A-4757-9F71-DDBDED0196D4}"/>
                  </a:ext>
                </a:extLst>
              </p:cNvPr>
              <p:cNvSpPr>
                <a:spLocks noChangeAspect="1"/>
              </p:cNvSpPr>
              <p:nvPr/>
            </p:nvSpPr>
            <p:spPr>
              <a:xfrm>
                <a:off x="520330" y="4157968"/>
                <a:ext cx="443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115" name="Capco_Icon_Black93.png" descr="Capco_Icon_Black93.png">
                <a:extLst>
                  <a:ext uri="{FF2B5EF4-FFF2-40B4-BE49-F238E27FC236}">
                    <a16:creationId xmlns:a16="http://schemas.microsoft.com/office/drawing/2014/main" id="{4C8B3EFE-FF4D-45DB-AAA0-F8360B128AEB}"/>
                  </a:ext>
                </a:extLst>
              </p:cNvPr>
              <p:cNvPicPr>
                <a:picLocks noChangeAspect="1"/>
              </p:cNvPicPr>
              <p:nvPr/>
            </p:nvPicPr>
            <p:blipFill>
              <a:blip r:embed="rId10"/>
              <a:srcRect/>
              <a:stretch>
                <a:fillRect/>
              </a:stretch>
            </p:blipFill>
            <p:spPr>
              <a:xfrm>
                <a:off x="526974" y="4167112"/>
                <a:ext cx="429768" cy="429768"/>
              </a:xfrm>
              <a:prstGeom prst="rect">
                <a:avLst/>
              </a:prstGeom>
              <a:ln w="12700">
                <a:miter lim="400000"/>
              </a:ln>
            </p:spPr>
          </p:pic>
        </p:grpSp>
      </p:grpSp>
      <p:grpSp>
        <p:nvGrpSpPr>
          <p:cNvPr id="3" name="Group 2">
            <a:extLst>
              <a:ext uri="{FF2B5EF4-FFF2-40B4-BE49-F238E27FC236}">
                <a16:creationId xmlns:a16="http://schemas.microsoft.com/office/drawing/2014/main" id="{02E8B7E3-1936-4BE4-B69D-F2B7B3421DBC}"/>
              </a:ext>
            </a:extLst>
          </p:cNvPr>
          <p:cNvGrpSpPr/>
          <p:nvPr/>
        </p:nvGrpSpPr>
        <p:grpSpPr>
          <a:xfrm>
            <a:off x="2581447" y="1478310"/>
            <a:ext cx="2079677" cy="4617772"/>
            <a:chOff x="2581447" y="1478310"/>
            <a:chExt cx="2079677" cy="4617772"/>
          </a:xfrm>
        </p:grpSpPr>
        <p:cxnSp>
          <p:nvCxnSpPr>
            <p:cNvPr id="135" name="Connector: Elbow 134">
              <a:extLst>
                <a:ext uri="{FF2B5EF4-FFF2-40B4-BE49-F238E27FC236}">
                  <a16:creationId xmlns:a16="http://schemas.microsoft.com/office/drawing/2014/main" id="{6647C1B1-D4C0-4D3F-BB50-26CC29AC1D7C}"/>
                </a:ext>
              </a:extLst>
            </p:cNvPr>
            <p:cNvCxnSpPr>
              <a:stCxn id="15" idx="1"/>
              <a:endCxn id="25" idx="0"/>
            </p:cNvCxnSpPr>
            <p:nvPr/>
          </p:nvCxnSpPr>
          <p:spPr>
            <a:xfrm rot="10800000" flipV="1">
              <a:off x="2805476" y="1847642"/>
              <a:ext cx="209729" cy="3710390"/>
            </a:xfrm>
            <a:prstGeom prst="bentConnector2">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74F249-B214-4DDC-BC20-3FE2555698B2}"/>
                </a:ext>
              </a:extLst>
            </p:cNvPr>
            <p:cNvSpPr txBox="1"/>
            <p:nvPr/>
          </p:nvSpPr>
          <p:spPr>
            <a:xfrm>
              <a:off x="3015204" y="1478310"/>
              <a:ext cx="1645920" cy="738664"/>
            </a:xfrm>
            <a:prstGeom prst="rect">
              <a:avLst/>
            </a:prstGeom>
            <a:noFill/>
            <a:ln>
              <a:noFill/>
            </a:ln>
          </p:spPr>
          <p:txBody>
            <a:bodyPr wrap="square" rtlCol="0" anchor="ctr">
              <a:spAutoFit/>
            </a:bodyPr>
            <a:lstStyle/>
            <a:p>
              <a:pPr algn="ctr"/>
              <a:r>
                <a:rPr lang="en-US" sz="1400" b="1" cap="all">
                  <a:solidFill>
                    <a:schemeClr val="bg1"/>
                  </a:solidFill>
                  <a:latin typeface="Century Gothic" panose="020B0502020202020204" pitchFamily="34" charset="0"/>
                </a:rPr>
                <a:t>Workforce Strategy &amp; Optimization</a:t>
              </a:r>
              <a:endParaRPr lang="en-GB" sz="1400" b="1" cap="all">
                <a:solidFill>
                  <a:schemeClr val="bg1"/>
                </a:solidFill>
                <a:latin typeface="Century Gothic" panose="020B0502020202020204" pitchFamily="34" charset="0"/>
              </a:endParaRPr>
            </a:p>
          </p:txBody>
        </p:sp>
        <p:grpSp>
          <p:nvGrpSpPr>
            <p:cNvPr id="106" name="Group 105">
              <a:extLst>
                <a:ext uri="{FF2B5EF4-FFF2-40B4-BE49-F238E27FC236}">
                  <a16:creationId xmlns:a16="http://schemas.microsoft.com/office/drawing/2014/main" id="{BB9D513C-79C8-437F-B9CC-78FAD48D31FF}"/>
                </a:ext>
              </a:extLst>
            </p:cNvPr>
            <p:cNvGrpSpPr/>
            <p:nvPr/>
          </p:nvGrpSpPr>
          <p:grpSpPr>
            <a:xfrm>
              <a:off x="2581447" y="5449751"/>
              <a:ext cx="1851348" cy="646331"/>
              <a:chOff x="2581447" y="5449751"/>
              <a:chExt cx="1851348" cy="646331"/>
            </a:xfrm>
          </p:grpSpPr>
          <p:sp>
            <p:nvSpPr>
              <p:cNvPr id="21" name="TextBox 20">
                <a:extLst>
                  <a:ext uri="{FF2B5EF4-FFF2-40B4-BE49-F238E27FC236}">
                    <a16:creationId xmlns:a16="http://schemas.microsoft.com/office/drawing/2014/main" id="{A292C9C6-5B7B-4856-9263-BE5C9467C65B}"/>
                  </a:ext>
                </a:extLst>
              </p:cNvPr>
              <p:cNvSpPr txBox="1"/>
              <p:nvPr/>
            </p:nvSpPr>
            <p:spPr>
              <a:xfrm>
                <a:off x="3061195" y="5449751"/>
                <a:ext cx="1371600" cy="646331"/>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Workforce Model / Dashboard </a:t>
                </a:r>
                <a:endParaRPr lang="en-GB" sz="1200">
                  <a:solidFill>
                    <a:schemeClr val="bg1"/>
                  </a:solidFill>
                  <a:latin typeface="Century Gothic" panose="020B0502020202020204" pitchFamily="34" charset="0"/>
                </a:endParaRPr>
              </a:p>
            </p:txBody>
          </p:sp>
          <p:grpSp>
            <p:nvGrpSpPr>
              <p:cNvPr id="72" name="Group 71">
                <a:extLst>
                  <a:ext uri="{FF2B5EF4-FFF2-40B4-BE49-F238E27FC236}">
                    <a16:creationId xmlns:a16="http://schemas.microsoft.com/office/drawing/2014/main" id="{94F564AD-74F7-4CA0-BC24-C9C66FB9E69C}"/>
                  </a:ext>
                </a:extLst>
              </p:cNvPr>
              <p:cNvGrpSpPr/>
              <p:nvPr/>
            </p:nvGrpSpPr>
            <p:grpSpPr>
              <a:xfrm>
                <a:off x="2581447" y="5548888"/>
                <a:ext cx="448056" cy="448056"/>
                <a:chOff x="2581447" y="5544316"/>
                <a:chExt cx="448056" cy="448056"/>
              </a:xfrm>
            </p:grpSpPr>
            <p:sp>
              <p:nvSpPr>
                <p:cNvPr id="24" name="Oval 23">
                  <a:extLst>
                    <a:ext uri="{FF2B5EF4-FFF2-40B4-BE49-F238E27FC236}">
                      <a16:creationId xmlns:a16="http://schemas.microsoft.com/office/drawing/2014/main" id="{ED37C24D-584F-4C01-B9AE-691535C924AB}"/>
                    </a:ext>
                  </a:extLst>
                </p:cNvPr>
                <p:cNvSpPr>
                  <a:spLocks noChangeAspect="1"/>
                </p:cNvSpPr>
                <p:nvPr/>
              </p:nvSpPr>
              <p:spPr>
                <a:xfrm>
                  <a:off x="2581447" y="5544316"/>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25" name="Capco_Icon_Black74.png" descr="Capco_Icon_Black74.png">
                  <a:extLst>
                    <a:ext uri="{FF2B5EF4-FFF2-40B4-BE49-F238E27FC236}">
                      <a16:creationId xmlns:a16="http://schemas.microsoft.com/office/drawing/2014/main" id="{6B227507-B2F2-4810-AB9F-B3CFB6320C05}"/>
                    </a:ext>
                  </a:extLst>
                </p:cNvPr>
                <p:cNvPicPr>
                  <a:picLocks/>
                </p:cNvPicPr>
                <p:nvPr/>
              </p:nvPicPr>
              <p:blipFill>
                <a:blip r:embed="rId11"/>
                <a:srcRect/>
                <a:stretch>
                  <a:fillRect/>
                </a:stretch>
              </p:blipFill>
              <p:spPr>
                <a:xfrm>
                  <a:off x="2590591" y="5553460"/>
                  <a:ext cx="429768" cy="429768"/>
                </a:xfrm>
                <a:prstGeom prst="rect">
                  <a:avLst/>
                </a:prstGeom>
                <a:ln w="12700">
                  <a:miter lim="400000"/>
                </a:ln>
              </p:spPr>
            </p:pic>
          </p:grpSp>
        </p:grpSp>
        <p:grpSp>
          <p:nvGrpSpPr>
            <p:cNvPr id="104" name="Group 103">
              <a:extLst>
                <a:ext uri="{FF2B5EF4-FFF2-40B4-BE49-F238E27FC236}">
                  <a16:creationId xmlns:a16="http://schemas.microsoft.com/office/drawing/2014/main" id="{129E5168-93FE-47AC-A424-CFFED70E0954}"/>
                </a:ext>
              </a:extLst>
            </p:cNvPr>
            <p:cNvGrpSpPr/>
            <p:nvPr/>
          </p:nvGrpSpPr>
          <p:grpSpPr>
            <a:xfrm>
              <a:off x="2581447" y="4041761"/>
              <a:ext cx="1851348" cy="646331"/>
              <a:chOff x="2581447" y="4041761"/>
              <a:chExt cx="1851348" cy="646331"/>
            </a:xfrm>
          </p:grpSpPr>
          <p:sp>
            <p:nvSpPr>
              <p:cNvPr id="22" name="TextBox 21">
                <a:extLst>
                  <a:ext uri="{FF2B5EF4-FFF2-40B4-BE49-F238E27FC236}">
                    <a16:creationId xmlns:a16="http://schemas.microsoft.com/office/drawing/2014/main" id="{F1B50799-C144-4578-B617-DEA4213B0C7D}"/>
                  </a:ext>
                </a:extLst>
              </p:cNvPr>
              <p:cNvSpPr txBox="1"/>
              <p:nvPr/>
            </p:nvSpPr>
            <p:spPr>
              <a:xfrm>
                <a:off x="3061195" y="4041761"/>
                <a:ext cx="1371600" cy="646331"/>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Workforce Transition Playbooks</a:t>
                </a:r>
                <a:endParaRPr lang="en-GB" sz="1200">
                  <a:solidFill>
                    <a:schemeClr val="bg1"/>
                  </a:solidFill>
                  <a:latin typeface="Century Gothic" panose="020B0502020202020204" pitchFamily="34" charset="0"/>
                </a:endParaRPr>
              </a:p>
            </p:txBody>
          </p:sp>
          <p:grpSp>
            <p:nvGrpSpPr>
              <p:cNvPr id="55" name="Group 54">
                <a:extLst>
                  <a:ext uri="{FF2B5EF4-FFF2-40B4-BE49-F238E27FC236}">
                    <a16:creationId xmlns:a16="http://schemas.microsoft.com/office/drawing/2014/main" id="{5E3E3D95-C5FB-48E0-817E-41A13ABCFDF6}"/>
                  </a:ext>
                </a:extLst>
              </p:cNvPr>
              <p:cNvGrpSpPr/>
              <p:nvPr/>
            </p:nvGrpSpPr>
            <p:grpSpPr>
              <a:xfrm>
                <a:off x="2581447" y="4140898"/>
                <a:ext cx="448056" cy="448056"/>
                <a:chOff x="2581447" y="4166453"/>
                <a:chExt cx="448056" cy="448056"/>
              </a:xfrm>
            </p:grpSpPr>
            <p:sp>
              <p:nvSpPr>
                <p:cNvPr id="27" name="Oval 26">
                  <a:extLst>
                    <a:ext uri="{FF2B5EF4-FFF2-40B4-BE49-F238E27FC236}">
                      <a16:creationId xmlns:a16="http://schemas.microsoft.com/office/drawing/2014/main" id="{ECF72C4B-ECEB-43EE-BDEB-EE444ECFD427}"/>
                    </a:ext>
                  </a:extLst>
                </p:cNvPr>
                <p:cNvSpPr>
                  <a:spLocks noChangeAspect="1"/>
                </p:cNvSpPr>
                <p:nvPr/>
              </p:nvSpPr>
              <p:spPr>
                <a:xfrm>
                  <a:off x="2581447" y="4166453"/>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28" name="Capco_Icon_Black4.png" descr="Capco_Icon_Black4.png">
                  <a:extLst>
                    <a:ext uri="{FF2B5EF4-FFF2-40B4-BE49-F238E27FC236}">
                      <a16:creationId xmlns:a16="http://schemas.microsoft.com/office/drawing/2014/main" id="{E07B3D71-31FC-4406-A05D-97C34485E67D}"/>
                    </a:ext>
                  </a:extLst>
                </p:cNvPr>
                <p:cNvPicPr>
                  <a:picLocks/>
                </p:cNvPicPr>
                <p:nvPr/>
              </p:nvPicPr>
              <p:blipFill>
                <a:blip r:embed="rId12"/>
                <a:srcRect/>
                <a:stretch>
                  <a:fillRect/>
                </a:stretch>
              </p:blipFill>
              <p:spPr>
                <a:xfrm>
                  <a:off x="2590591" y="4175597"/>
                  <a:ext cx="429768" cy="429768"/>
                </a:xfrm>
                <a:prstGeom prst="rect">
                  <a:avLst/>
                </a:prstGeom>
                <a:ln w="12700">
                  <a:miter lim="400000"/>
                </a:ln>
              </p:spPr>
            </p:pic>
          </p:grpSp>
        </p:grpSp>
        <p:grpSp>
          <p:nvGrpSpPr>
            <p:cNvPr id="102" name="Group 101">
              <a:extLst>
                <a:ext uri="{FF2B5EF4-FFF2-40B4-BE49-F238E27FC236}">
                  <a16:creationId xmlns:a16="http://schemas.microsoft.com/office/drawing/2014/main" id="{78CE65C5-D288-424C-B124-343D810FC79C}"/>
                </a:ext>
              </a:extLst>
            </p:cNvPr>
            <p:cNvGrpSpPr/>
            <p:nvPr/>
          </p:nvGrpSpPr>
          <p:grpSpPr>
            <a:xfrm>
              <a:off x="2581447" y="2571973"/>
              <a:ext cx="1851348" cy="830997"/>
              <a:chOff x="2581447" y="2571973"/>
              <a:chExt cx="1851348" cy="830997"/>
            </a:xfrm>
          </p:grpSpPr>
          <p:sp>
            <p:nvSpPr>
              <p:cNvPr id="20" name="TextBox 19">
                <a:extLst>
                  <a:ext uri="{FF2B5EF4-FFF2-40B4-BE49-F238E27FC236}">
                    <a16:creationId xmlns:a16="http://schemas.microsoft.com/office/drawing/2014/main" id="{55E99D4D-E483-4F87-BBEF-CCAC1DE610B4}"/>
                  </a:ext>
                </a:extLst>
              </p:cNvPr>
              <p:cNvSpPr txBox="1"/>
              <p:nvPr/>
            </p:nvSpPr>
            <p:spPr>
              <a:xfrm>
                <a:off x="3061195" y="2571973"/>
                <a:ext cx="1371600" cy="830997"/>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Interim Workforce Operating Model</a:t>
                </a:r>
                <a:endParaRPr lang="en-GB" sz="1200">
                  <a:solidFill>
                    <a:schemeClr val="bg1"/>
                  </a:solidFill>
                  <a:latin typeface="Century Gothic" panose="020B0502020202020204" pitchFamily="34" charset="0"/>
                </a:endParaRPr>
              </a:p>
            </p:txBody>
          </p:sp>
          <p:grpSp>
            <p:nvGrpSpPr>
              <p:cNvPr id="47" name="Group 46">
                <a:extLst>
                  <a:ext uri="{FF2B5EF4-FFF2-40B4-BE49-F238E27FC236}">
                    <a16:creationId xmlns:a16="http://schemas.microsoft.com/office/drawing/2014/main" id="{98DB5998-DB21-488A-8652-FF71E3BBE00D}"/>
                  </a:ext>
                </a:extLst>
              </p:cNvPr>
              <p:cNvGrpSpPr/>
              <p:nvPr/>
            </p:nvGrpSpPr>
            <p:grpSpPr>
              <a:xfrm>
                <a:off x="2581447" y="2763443"/>
                <a:ext cx="448056" cy="448056"/>
                <a:chOff x="2581447" y="2758493"/>
                <a:chExt cx="448056" cy="448056"/>
              </a:xfrm>
            </p:grpSpPr>
            <p:sp>
              <p:nvSpPr>
                <p:cNvPr id="18" name="Oval 17">
                  <a:extLst>
                    <a:ext uri="{FF2B5EF4-FFF2-40B4-BE49-F238E27FC236}">
                      <a16:creationId xmlns:a16="http://schemas.microsoft.com/office/drawing/2014/main" id="{F9129338-1202-4CF1-A6BC-6FE1132DD875}"/>
                    </a:ext>
                  </a:extLst>
                </p:cNvPr>
                <p:cNvSpPr>
                  <a:spLocks noChangeAspect="1"/>
                </p:cNvSpPr>
                <p:nvPr/>
              </p:nvSpPr>
              <p:spPr>
                <a:xfrm>
                  <a:off x="2581447" y="2758493"/>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110" name="Capco_Icon_Black20.png" descr="Capco_Icon_Black20.png">
                  <a:extLst>
                    <a:ext uri="{FF2B5EF4-FFF2-40B4-BE49-F238E27FC236}">
                      <a16:creationId xmlns:a16="http://schemas.microsoft.com/office/drawing/2014/main" id="{5BC0369F-E5F9-492C-BA1E-C5D4659A6AAA}"/>
                    </a:ext>
                  </a:extLst>
                </p:cNvPr>
                <p:cNvPicPr>
                  <a:picLocks noChangeAspect="1"/>
                </p:cNvPicPr>
                <p:nvPr/>
              </p:nvPicPr>
              <p:blipFill>
                <a:blip r:embed="rId13"/>
                <a:srcRect/>
                <a:stretch>
                  <a:fillRect/>
                </a:stretch>
              </p:blipFill>
              <p:spPr>
                <a:xfrm>
                  <a:off x="2590591" y="2767637"/>
                  <a:ext cx="429768" cy="429768"/>
                </a:xfrm>
                <a:prstGeom prst="rect">
                  <a:avLst/>
                </a:prstGeom>
                <a:ln w="12700">
                  <a:miter lim="400000"/>
                </a:ln>
              </p:spPr>
            </p:pic>
          </p:grpSp>
        </p:grpSp>
      </p:grpSp>
      <p:grpSp>
        <p:nvGrpSpPr>
          <p:cNvPr id="4" name="Group 3">
            <a:extLst>
              <a:ext uri="{FF2B5EF4-FFF2-40B4-BE49-F238E27FC236}">
                <a16:creationId xmlns:a16="http://schemas.microsoft.com/office/drawing/2014/main" id="{CE19BCCD-FE30-47CB-8F29-1089D34151E0}"/>
              </a:ext>
            </a:extLst>
          </p:cNvPr>
          <p:cNvGrpSpPr/>
          <p:nvPr/>
        </p:nvGrpSpPr>
        <p:grpSpPr>
          <a:xfrm>
            <a:off x="4904687" y="1523030"/>
            <a:ext cx="2058732" cy="4665385"/>
            <a:chOff x="4904687" y="1523030"/>
            <a:chExt cx="2058732" cy="4665385"/>
          </a:xfrm>
        </p:grpSpPr>
        <p:cxnSp>
          <p:nvCxnSpPr>
            <p:cNvPr id="140" name="Connector: Elbow 139">
              <a:extLst>
                <a:ext uri="{FF2B5EF4-FFF2-40B4-BE49-F238E27FC236}">
                  <a16:creationId xmlns:a16="http://schemas.microsoft.com/office/drawing/2014/main" id="{D90510E8-93BE-459F-9C8D-729BE0276241}"/>
                </a:ext>
              </a:extLst>
            </p:cNvPr>
            <p:cNvCxnSpPr>
              <a:stCxn id="81" idx="1"/>
              <a:endCxn id="48" idx="0"/>
            </p:cNvCxnSpPr>
            <p:nvPr/>
          </p:nvCxnSpPr>
          <p:spPr>
            <a:xfrm rot="10800000" flipV="1">
              <a:off x="5128715" y="1847642"/>
              <a:ext cx="238144" cy="3701246"/>
            </a:xfrm>
            <a:prstGeom prst="bentConnector2">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BF82E3E8-76D9-43FC-BFF6-E1082D2C6861}"/>
                </a:ext>
              </a:extLst>
            </p:cNvPr>
            <p:cNvGrpSpPr/>
            <p:nvPr/>
          </p:nvGrpSpPr>
          <p:grpSpPr>
            <a:xfrm>
              <a:off x="4904687" y="2664306"/>
              <a:ext cx="1863527" cy="646331"/>
              <a:chOff x="4904687" y="2664306"/>
              <a:chExt cx="1863527" cy="646331"/>
            </a:xfrm>
          </p:grpSpPr>
          <p:sp>
            <p:nvSpPr>
              <p:cNvPr id="29" name="TextBox 28">
                <a:extLst>
                  <a:ext uri="{FF2B5EF4-FFF2-40B4-BE49-F238E27FC236}">
                    <a16:creationId xmlns:a16="http://schemas.microsoft.com/office/drawing/2014/main" id="{88D916A8-9E68-4AB5-9A4C-DAEBAF870C05}"/>
                  </a:ext>
                </a:extLst>
              </p:cNvPr>
              <p:cNvSpPr txBox="1"/>
              <p:nvPr/>
            </p:nvSpPr>
            <p:spPr>
              <a:xfrm>
                <a:off x="5396614" y="2664306"/>
                <a:ext cx="1371600" cy="646331"/>
              </a:xfrm>
              <a:prstGeom prst="rect">
                <a:avLst/>
              </a:prstGeom>
              <a:noFill/>
            </p:spPr>
            <p:txBody>
              <a:bodyPr wrap="square" rtlCol="0" anchor="ctr">
                <a:spAutoFit/>
              </a:bodyPr>
              <a:lstStyle/>
              <a:p>
                <a:r>
                  <a:rPr lang="en-US" sz="1200">
                    <a:solidFill>
                      <a:schemeClr val="bg1"/>
                    </a:solidFill>
                    <a:latin typeface="Century Gothic" panose="020B0502020202020204" pitchFamily="34" charset="0"/>
                  </a:rPr>
                  <a:t>Critical Risk Prioritization &amp;  Remediation</a:t>
                </a:r>
                <a:endParaRPr lang="en-GB" sz="1200">
                  <a:solidFill>
                    <a:schemeClr val="bg1"/>
                  </a:solidFill>
                  <a:latin typeface="Century Gothic" panose="020B0502020202020204" pitchFamily="34" charset="0"/>
                </a:endParaRPr>
              </a:p>
            </p:txBody>
          </p:sp>
          <p:grpSp>
            <p:nvGrpSpPr>
              <p:cNvPr id="75" name="Group 74">
                <a:extLst>
                  <a:ext uri="{FF2B5EF4-FFF2-40B4-BE49-F238E27FC236}">
                    <a16:creationId xmlns:a16="http://schemas.microsoft.com/office/drawing/2014/main" id="{5AF3A323-0A1C-4642-BED0-5FA9F0E6C722}"/>
                  </a:ext>
                </a:extLst>
              </p:cNvPr>
              <p:cNvGrpSpPr/>
              <p:nvPr/>
            </p:nvGrpSpPr>
            <p:grpSpPr>
              <a:xfrm>
                <a:off x="4904687" y="2763443"/>
                <a:ext cx="448056" cy="448056"/>
                <a:chOff x="4904687" y="2763443"/>
                <a:chExt cx="448056" cy="448056"/>
              </a:xfrm>
            </p:grpSpPr>
            <p:sp>
              <p:nvSpPr>
                <p:cNvPr id="42" name="Oval 41">
                  <a:extLst>
                    <a:ext uri="{FF2B5EF4-FFF2-40B4-BE49-F238E27FC236}">
                      <a16:creationId xmlns:a16="http://schemas.microsoft.com/office/drawing/2014/main" id="{3FCDCD06-AD01-450C-9913-F657A48248B3}"/>
                    </a:ext>
                  </a:extLst>
                </p:cNvPr>
                <p:cNvSpPr>
                  <a:spLocks noChangeAspect="1"/>
                </p:cNvSpPr>
                <p:nvPr/>
              </p:nvSpPr>
              <p:spPr>
                <a:xfrm>
                  <a:off x="4904687" y="2763443"/>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43" name="Capco_Icon_Black41.png" descr="Capco_Icon_Black41.png">
                  <a:extLst>
                    <a:ext uri="{FF2B5EF4-FFF2-40B4-BE49-F238E27FC236}">
                      <a16:creationId xmlns:a16="http://schemas.microsoft.com/office/drawing/2014/main" id="{23EFBA6A-CA4E-4418-856F-8C85D2898CF9}"/>
                    </a:ext>
                  </a:extLst>
                </p:cNvPr>
                <p:cNvPicPr>
                  <a:picLocks/>
                </p:cNvPicPr>
                <p:nvPr/>
              </p:nvPicPr>
              <p:blipFill>
                <a:blip r:embed="rId14"/>
                <a:stretch>
                  <a:fillRect/>
                </a:stretch>
              </p:blipFill>
              <p:spPr>
                <a:xfrm>
                  <a:off x="4913831" y="2772587"/>
                  <a:ext cx="429768" cy="429768"/>
                </a:xfrm>
                <a:prstGeom prst="rect">
                  <a:avLst/>
                </a:prstGeom>
                <a:ln w="12700">
                  <a:miter lim="400000"/>
                </a:ln>
              </p:spPr>
            </p:pic>
          </p:grpSp>
        </p:grpSp>
        <p:grpSp>
          <p:nvGrpSpPr>
            <p:cNvPr id="116" name="Group 115">
              <a:extLst>
                <a:ext uri="{FF2B5EF4-FFF2-40B4-BE49-F238E27FC236}">
                  <a16:creationId xmlns:a16="http://schemas.microsoft.com/office/drawing/2014/main" id="{5C06F9F9-DDEB-48E3-A536-AB98AD904ABC}"/>
                </a:ext>
              </a:extLst>
            </p:cNvPr>
            <p:cNvGrpSpPr/>
            <p:nvPr/>
          </p:nvGrpSpPr>
          <p:grpSpPr>
            <a:xfrm>
              <a:off x="4904687" y="3949428"/>
              <a:ext cx="1863527" cy="830997"/>
              <a:chOff x="4904687" y="3949428"/>
              <a:chExt cx="1863527" cy="830997"/>
            </a:xfrm>
          </p:grpSpPr>
          <p:sp>
            <p:nvSpPr>
              <p:cNvPr id="30" name="TextBox 29">
                <a:extLst>
                  <a:ext uri="{FF2B5EF4-FFF2-40B4-BE49-F238E27FC236}">
                    <a16:creationId xmlns:a16="http://schemas.microsoft.com/office/drawing/2014/main" id="{58BF9E9A-FBE0-4F2E-A6FB-F5BBA9B20D82}"/>
                  </a:ext>
                </a:extLst>
              </p:cNvPr>
              <p:cNvSpPr txBox="1"/>
              <p:nvPr/>
            </p:nvSpPr>
            <p:spPr>
              <a:xfrm>
                <a:off x="5396614" y="3949428"/>
                <a:ext cx="1371600" cy="830997"/>
              </a:xfrm>
              <a:prstGeom prst="rect">
                <a:avLst/>
              </a:prstGeom>
              <a:noFill/>
            </p:spPr>
            <p:txBody>
              <a:bodyPr wrap="square" rtlCol="0" anchor="ctr">
                <a:spAutoFit/>
              </a:bodyPr>
              <a:lstStyle/>
              <a:p>
                <a:r>
                  <a:rPr lang="en-US" sz="1200" dirty="0">
                    <a:solidFill>
                      <a:schemeClr val="bg1"/>
                    </a:solidFill>
                    <a:latin typeface="Century Gothic" panose="020B0502020202020204" pitchFamily="34" charset="0"/>
                  </a:rPr>
                  <a:t>Enhanced </a:t>
                </a:r>
              </a:p>
              <a:p>
                <a:r>
                  <a:rPr lang="en-US" sz="1200" dirty="0">
                    <a:solidFill>
                      <a:schemeClr val="bg1"/>
                    </a:solidFill>
                    <a:latin typeface="Century Gothic" panose="020B0502020202020204" pitchFamily="34" charset="0"/>
                  </a:rPr>
                  <a:t>Short Term Cybersecurity Posture</a:t>
                </a:r>
                <a:endParaRPr lang="en-GB" sz="1200" dirty="0">
                  <a:solidFill>
                    <a:schemeClr val="bg1"/>
                  </a:solidFill>
                  <a:latin typeface="Century Gothic" panose="020B0502020202020204" pitchFamily="34" charset="0"/>
                </a:endParaRPr>
              </a:p>
            </p:txBody>
          </p:sp>
          <p:grpSp>
            <p:nvGrpSpPr>
              <p:cNvPr id="78" name="Group 77">
                <a:extLst>
                  <a:ext uri="{FF2B5EF4-FFF2-40B4-BE49-F238E27FC236}">
                    <a16:creationId xmlns:a16="http://schemas.microsoft.com/office/drawing/2014/main" id="{5B08C84B-BA4C-47C3-988D-FC370BB03A40}"/>
                  </a:ext>
                </a:extLst>
              </p:cNvPr>
              <p:cNvGrpSpPr/>
              <p:nvPr/>
            </p:nvGrpSpPr>
            <p:grpSpPr>
              <a:xfrm>
                <a:off x="4904687" y="4140898"/>
                <a:ext cx="448056" cy="448056"/>
                <a:chOff x="4904687" y="4166453"/>
                <a:chExt cx="448056" cy="448056"/>
              </a:xfrm>
            </p:grpSpPr>
            <p:sp>
              <p:nvSpPr>
                <p:cNvPr id="45" name="Oval 44">
                  <a:extLst>
                    <a:ext uri="{FF2B5EF4-FFF2-40B4-BE49-F238E27FC236}">
                      <a16:creationId xmlns:a16="http://schemas.microsoft.com/office/drawing/2014/main" id="{7962FC42-0806-43CF-BF97-843D44D11CB3}"/>
                    </a:ext>
                  </a:extLst>
                </p:cNvPr>
                <p:cNvSpPr>
                  <a:spLocks noChangeAspect="1"/>
                </p:cNvSpPr>
                <p:nvPr/>
              </p:nvSpPr>
              <p:spPr>
                <a:xfrm>
                  <a:off x="4904687" y="4166453"/>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46" name="Capco_Icon_Black72.png" descr="Capco_Icon_Black72.png">
                  <a:extLst>
                    <a:ext uri="{FF2B5EF4-FFF2-40B4-BE49-F238E27FC236}">
                      <a16:creationId xmlns:a16="http://schemas.microsoft.com/office/drawing/2014/main" id="{FBD9D66F-5FF1-43DB-A8A6-41A7BC495DA8}"/>
                    </a:ext>
                  </a:extLst>
                </p:cNvPr>
                <p:cNvPicPr>
                  <a:picLocks/>
                </p:cNvPicPr>
                <p:nvPr/>
              </p:nvPicPr>
              <p:blipFill>
                <a:blip r:embed="rId15"/>
                <a:srcRect/>
                <a:stretch>
                  <a:fillRect/>
                </a:stretch>
              </p:blipFill>
              <p:spPr>
                <a:xfrm>
                  <a:off x="4913831" y="4175597"/>
                  <a:ext cx="429768" cy="429768"/>
                </a:xfrm>
                <a:prstGeom prst="rect">
                  <a:avLst/>
                </a:prstGeom>
                <a:ln w="12700">
                  <a:miter lim="400000"/>
                </a:ln>
              </p:spPr>
            </p:pic>
          </p:grpSp>
        </p:grpSp>
        <p:sp>
          <p:nvSpPr>
            <p:cNvPr id="81" name="Rectangle 80">
              <a:extLst>
                <a:ext uri="{FF2B5EF4-FFF2-40B4-BE49-F238E27FC236}">
                  <a16:creationId xmlns:a16="http://schemas.microsoft.com/office/drawing/2014/main" id="{C5F5E2CC-87E0-4DE7-8996-AB7D838301CA}"/>
                </a:ext>
              </a:extLst>
            </p:cNvPr>
            <p:cNvSpPr/>
            <p:nvPr/>
          </p:nvSpPr>
          <p:spPr>
            <a:xfrm>
              <a:off x="5366859" y="1523030"/>
              <a:ext cx="1596560" cy="649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entury Gothic" panose="020B0502020202020204" pitchFamily="34" charset="0"/>
                </a:rPr>
                <a:t>CYBERSECURITY</a:t>
              </a:r>
              <a:endParaRPr lang="en-GB" sz="1400" b="1" dirty="0">
                <a:solidFill>
                  <a:schemeClr val="bg1"/>
                </a:solidFill>
                <a:latin typeface="Century Gothic" panose="020B0502020202020204" pitchFamily="34" charset="0"/>
              </a:endParaRPr>
            </a:p>
          </p:txBody>
        </p:sp>
        <p:grpSp>
          <p:nvGrpSpPr>
            <p:cNvPr id="117" name="Group 116">
              <a:extLst>
                <a:ext uri="{FF2B5EF4-FFF2-40B4-BE49-F238E27FC236}">
                  <a16:creationId xmlns:a16="http://schemas.microsoft.com/office/drawing/2014/main" id="{72AAFF63-E1D3-466F-B60F-3F75B33DACE6}"/>
                </a:ext>
              </a:extLst>
            </p:cNvPr>
            <p:cNvGrpSpPr/>
            <p:nvPr/>
          </p:nvGrpSpPr>
          <p:grpSpPr>
            <a:xfrm>
              <a:off x="4904687" y="5357418"/>
              <a:ext cx="1863527" cy="830997"/>
              <a:chOff x="4904687" y="5357418"/>
              <a:chExt cx="1863527" cy="830997"/>
            </a:xfrm>
          </p:grpSpPr>
          <p:sp>
            <p:nvSpPr>
              <p:cNvPr id="31" name="TextBox 30">
                <a:extLst>
                  <a:ext uri="{FF2B5EF4-FFF2-40B4-BE49-F238E27FC236}">
                    <a16:creationId xmlns:a16="http://schemas.microsoft.com/office/drawing/2014/main" id="{A97BE4F7-AB3F-464C-A5FB-ADEB2D0D43E6}"/>
                  </a:ext>
                </a:extLst>
              </p:cNvPr>
              <p:cNvSpPr txBox="1"/>
              <p:nvPr/>
            </p:nvSpPr>
            <p:spPr>
              <a:xfrm>
                <a:off x="5396614" y="5357418"/>
                <a:ext cx="1371600" cy="830997"/>
              </a:xfrm>
              <a:prstGeom prst="rect">
                <a:avLst/>
              </a:prstGeom>
              <a:noFill/>
            </p:spPr>
            <p:txBody>
              <a:bodyPr wrap="square" rtlCol="0" anchor="ctr">
                <a:spAutoFit/>
              </a:bodyPr>
              <a:lstStyle/>
              <a:p>
                <a:r>
                  <a:rPr lang="en-US" sz="1200" dirty="0">
                    <a:solidFill>
                      <a:schemeClr val="bg1"/>
                    </a:solidFill>
                    <a:latin typeface="Century Gothic" panose="020B0502020202020204" pitchFamily="34" charset="0"/>
                  </a:rPr>
                  <a:t>Target State Cyber Resiliency Framework</a:t>
                </a:r>
                <a:endParaRPr lang="en-GB" sz="1200" dirty="0">
                  <a:solidFill>
                    <a:schemeClr val="bg1"/>
                  </a:solidFill>
                  <a:latin typeface="Century Gothic" panose="020B0502020202020204" pitchFamily="34" charset="0"/>
                </a:endParaRPr>
              </a:p>
            </p:txBody>
          </p:sp>
          <p:grpSp>
            <p:nvGrpSpPr>
              <p:cNvPr id="83" name="Group 82">
                <a:extLst>
                  <a:ext uri="{FF2B5EF4-FFF2-40B4-BE49-F238E27FC236}">
                    <a16:creationId xmlns:a16="http://schemas.microsoft.com/office/drawing/2014/main" id="{5FECC8AE-F92E-43A7-8161-44FE0DE72221}"/>
                  </a:ext>
                </a:extLst>
              </p:cNvPr>
              <p:cNvGrpSpPr/>
              <p:nvPr/>
            </p:nvGrpSpPr>
            <p:grpSpPr>
              <a:xfrm>
                <a:off x="4904687" y="5548888"/>
                <a:ext cx="448056" cy="448056"/>
                <a:chOff x="4904687" y="5548888"/>
                <a:chExt cx="448056" cy="448056"/>
              </a:xfrm>
            </p:grpSpPr>
            <p:sp>
              <p:nvSpPr>
                <p:cNvPr id="48" name="Oval 47">
                  <a:extLst>
                    <a:ext uri="{FF2B5EF4-FFF2-40B4-BE49-F238E27FC236}">
                      <a16:creationId xmlns:a16="http://schemas.microsoft.com/office/drawing/2014/main" id="{1D03D866-2672-4AEF-B81A-008D6C449AD2}"/>
                    </a:ext>
                  </a:extLst>
                </p:cNvPr>
                <p:cNvSpPr>
                  <a:spLocks noChangeAspect="1"/>
                </p:cNvSpPr>
                <p:nvPr/>
              </p:nvSpPr>
              <p:spPr>
                <a:xfrm>
                  <a:off x="4904687" y="5548888"/>
                  <a:ext cx="448056" cy="44805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nvGrpSpPr>
                <p:cNvPr id="10" name="Group 9">
                  <a:extLst>
                    <a:ext uri="{FF2B5EF4-FFF2-40B4-BE49-F238E27FC236}">
                      <a16:creationId xmlns:a16="http://schemas.microsoft.com/office/drawing/2014/main" id="{DDCCC880-7983-49D4-9E0E-4BE9B99C6DAB}"/>
                    </a:ext>
                  </a:extLst>
                </p:cNvPr>
                <p:cNvGrpSpPr/>
                <p:nvPr/>
              </p:nvGrpSpPr>
              <p:grpSpPr>
                <a:xfrm>
                  <a:off x="4982626" y="5664369"/>
                  <a:ext cx="292179" cy="217094"/>
                  <a:chOff x="4980131" y="5681827"/>
                  <a:chExt cx="292179" cy="217094"/>
                </a:xfrm>
              </p:grpSpPr>
              <p:sp>
                <p:nvSpPr>
                  <p:cNvPr id="50" name="Freeform: Shape 49">
                    <a:extLst>
                      <a:ext uri="{FF2B5EF4-FFF2-40B4-BE49-F238E27FC236}">
                        <a16:creationId xmlns:a16="http://schemas.microsoft.com/office/drawing/2014/main" id="{C31E08E7-13A9-4ADB-A064-E3C80DDAB96F}"/>
                      </a:ext>
                    </a:extLst>
                  </p:cNvPr>
                  <p:cNvSpPr/>
                  <p:nvPr/>
                </p:nvSpPr>
                <p:spPr>
                  <a:xfrm>
                    <a:off x="5090537" y="5704062"/>
                    <a:ext cx="74599" cy="134973"/>
                  </a:xfrm>
                  <a:custGeom>
                    <a:avLst/>
                    <a:gdLst>
                      <a:gd name="connsiteX0" fmla="*/ 195743 w 190041"/>
                      <a:gd name="connsiteY0" fmla="*/ 56062 h 300899"/>
                      <a:gd name="connsiteX1" fmla="*/ 195743 w 190041"/>
                      <a:gd name="connsiteY1" fmla="*/ 203503 h 300899"/>
                      <a:gd name="connsiteX2" fmla="*/ 97871 w 190041"/>
                      <a:gd name="connsiteY2" fmla="*/ 308185 h 300899"/>
                      <a:gd name="connsiteX3" fmla="*/ 0 w 190041"/>
                      <a:gd name="connsiteY3" fmla="*/ 204295 h 300899"/>
                      <a:gd name="connsiteX4" fmla="*/ 0 w 190041"/>
                      <a:gd name="connsiteY4" fmla="*/ 56854 h 300899"/>
                      <a:gd name="connsiteX5" fmla="*/ 97871 w 190041"/>
                      <a:gd name="connsiteY5" fmla="*/ 0 h 300899"/>
                      <a:gd name="connsiteX6" fmla="*/ 195743 w 190041"/>
                      <a:gd name="connsiteY6" fmla="*/ 56062 h 30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1" h="300899">
                        <a:moveTo>
                          <a:pt x="195743" y="56062"/>
                        </a:moveTo>
                        <a:lnTo>
                          <a:pt x="195743" y="203503"/>
                        </a:lnTo>
                        <a:cubicBezTo>
                          <a:pt x="195743" y="251330"/>
                          <a:pt x="97871" y="308185"/>
                          <a:pt x="97871" y="308185"/>
                        </a:cubicBezTo>
                        <a:cubicBezTo>
                          <a:pt x="97871" y="308185"/>
                          <a:pt x="0" y="251330"/>
                          <a:pt x="0" y="204295"/>
                        </a:cubicBezTo>
                        <a:lnTo>
                          <a:pt x="0" y="56854"/>
                        </a:lnTo>
                        <a:cubicBezTo>
                          <a:pt x="0" y="56854"/>
                          <a:pt x="97871" y="44976"/>
                          <a:pt x="97871" y="0"/>
                        </a:cubicBezTo>
                        <a:cubicBezTo>
                          <a:pt x="97713" y="44818"/>
                          <a:pt x="195743" y="56062"/>
                          <a:pt x="195743" y="56062"/>
                        </a:cubicBezTo>
                        <a:close/>
                      </a:path>
                    </a:pathLst>
                  </a:custGeom>
                  <a:noFill/>
                  <a:ln w="12700" cap="flat">
                    <a:solidFill>
                      <a:srgbClr val="000000"/>
                    </a:solidFill>
                    <a:prstDash val="solid"/>
                    <a:round/>
                  </a:ln>
                </p:spPr>
                <p:txBody>
                  <a:bodyPr rtlCol="0" anchor="ctr"/>
                  <a:lstStyle/>
                  <a:p>
                    <a:endParaRPr lang="en-GB" sz="2000"/>
                  </a:p>
                </p:txBody>
              </p:sp>
              <p:sp>
                <p:nvSpPr>
                  <p:cNvPr id="52" name="Freeform: Shape 51">
                    <a:extLst>
                      <a:ext uri="{FF2B5EF4-FFF2-40B4-BE49-F238E27FC236}">
                        <a16:creationId xmlns:a16="http://schemas.microsoft.com/office/drawing/2014/main" id="{C8B8851D-18BD-4D3B-8D31-8A6BE16FB021}"/>
                      </a:ext>
                    </a:extLst>
                  </p:cNvPr>
                  <p:cNvSpPr/>
                  <p:nvPr/>
                </p:nvSpPr>
                <p:spPr>
                  <a:xfrm>
                    <a:off x="5007360" y="5681827"/>
                    <a:ext cx="242447" cy="177596"/>
                  </a:xfrm>
                  <a:custGeom>
                    <a:avLst/>
                    <a:gdLst>
                      <a:gd name="connsiteX0" fmla="*/ 0 w 617635"/>
                      <a:gd name="connsiteY0" fmla="*/ 0 h 395920"/>
                      <a:gd name="connsiteX1" fmla="*/ 619377 w 617635"/>
                      <a:gd name="connsiteY1" fmla="*/ 0 h 395920"/>
                      <a:gd name="connsiteX2" fmla="*/ 619377 w 617635"/>
                      <a:gd name="connsiteY2" fmla="*/ 399404 h 395920"/>
                      <a:gd name="connsiteX3" fmla="*/ 0 w 617635"/>
                      <a:gd name="connsiteY3" fmla="*/ 399404 h 395920"/>
                    </a:gdLst>
                    <a:ahLst/>
                    <a:cxnLst>
                      <a:cxn ang="0">
                        <a:pos x="connsiteX0" y="connsiteY0"/>
                      </a:cxn>
                      <a:cxn ang="0">
                        <a:pos x="connsiteX1" y="connsiteY1"/>
                      </a:cxn>
                      <a:cxn ang="0">
                        <a:pos x="connsiteX2" y="connsiteY2"/>
                      </a:cxn>
                      <a:cxn ang="0">
                        <a:pos x="connsiteX3" y="connsiteY3"/>
                      </a:cxn>
                    </a:cxnLst>
                    <a:rect l="l" t="t" r="r" b="b"/>
                    <a:pathLst>
                      <a:path w="617635" h="395920">
                        <a:moveTo>
                          <a:pt x="0" y="0"/>
                        </a:moveTo>
                        <a:lnTo>
                          <a:pt x="619377" y="0"/>
                        </a:lnTo>
                        <a:lnTo>
                          <a:pt x="619377" y="399404"/>
                        </a:lnTo>
                        <a:lnTo>
                          <a:pt x="0" y="399404"/>
                        </a:lnTo>
                        <a:close/>
                      </a:path>
                    </a:pathLst>
                  </a:custGeom>
                  <a:noFill/>
                  <a:ln w="12700" cap="rnd">
                    <a:solidFill>
                      <a:srgbClr val="000000"/>
                    </a:solidFill>
                    <a:prstDash val="solid"/>
                    <a:round/>
                  </a:ln>
                </p:spPr>
                <p:txBody>
                  <a:bodyPr rtlCol="0" anchor="ctr"/>
                  <a:lstStyle/>
                  <a:p>
                    <a:endParaRPr lang="en-GB" sz="2000"/>
                  </a:p>
                </p:txBody>
              </p:sp>
              <p:sp>
                <p:nvSpPr>
                  <p:cNvPr id="53" name="Freeform: Shape 52">
                    <a:extLst>
                      <a:ext uri="{FF2B5EF4-FFF2-40B4-BE49-F238E27FC236}">
                        <a16:creationId xmlns:a16="http://schemas.microsoft.com/office/drawing/2014/main" id="{D557C184-757B-4C77-B8C5-400FD1F598FD}"/>
                      </a:ext>
                    </a:extLst>
                  </p:cNvPr>
                  <p:cNvSpPr/>
                  <p:nvPr/>
                </p:nvSpPr>
                <p:spPr>
                  <a:xfrm>
                    <a:off x="4980131" y="5877610"/>
                    <a:ext cx="292179" cy="21311"/>
                  </a:xfrm>
                  <a:custGeom>
                    <a:avLst/>
                    <a:gdLst>
                      <a:gd name="connsiteX0" fmla="*/ 0 w 744330"/>
                      <a:gd name="connsiteY0" fmla="*/ 0 h 47510"/>
                      <a:gd name="connsiteX1" fmla="*/ 758108 w 744330"/>
                      <a:gd name="connsiteY1" fmla="*/ 0 h 47510"/>
                      <a:gd name="connsiteX2" fmla="*/ 758108 w 744330"/>
                      <a:gd name="connsiteY2" fmla="*/ 53053 h 47510"/>
                      <a:gd name="connsiteX3" fmla="*/ 0 w 744330"/>
                      <a:gd name="connsiteY3" fmla="*/ 53053 h 47510"/>
                    </a:gdLst>
                    <a:ahLst/>
                    <a:cxnLst>
                      <a:cxn ang="0">
                        <a:pos x="connsiteX0" y="connsiteY0"/>
                      </a:cxn>
                      <a:cxn ang="0">
                        <a:pos x="connsiteX1" y="connsiteY1"/>
                      </a:cxn>
                      <a:cxn ang="0">
                        <a:pos x="connsiteX2" y="connsiteY2"/>
                      </a:cxn>
                      <a:cxn ang="0">
                        <a:pos x="connsiteX3" y="connsiteY3"/>
                      </a:cxn>
                    </a:cxnLst>
                    <a:rect l="l" t="t" r="r" b="b"/>
                    <a:pathLst>
                      <a:path w="744330" h="47510">
                        <a:moveTo>
                          <a:pt x="0" y="0"/>
                        </a:moveTo>
                        <a:lnTo>
                          <a:pt x="758108" y="0"/>
                        </a:lnTo>
                        <a:lnTo>
                          <a:pt x="758108" y="53053"/>
                        </a:lnTo>
                        <a:lnTo>
                          <a:pt x="0" y="53053"/>
                        </a:lnTo>
                        <a:close/>
                      </a:path>
                    </a:pathLst>
                  </a:custGeom>
                  <a:noFill/>
                  <a:ln w="12700" cap="rnd">
                    <a:solidFill>
                      <a:srgbClr val="000000"/>
                    </a:solidFill>
                    <a:prstDash val="solid"/>
                    <a:round/>
                  </a:ln>
                </p:spPr>
                <p:txBody>
                  <a:bodyPr rtlCol="0" anchor="ctr"/>
                  <a:lstStyle/>
                  <a:p>
                    <a:endParaRPr lang="en-GB" sz="2000"/>
                  </a:p>
                </p:txBody>
              </p:sp>
              <p:sp>
                <p:nvSpPr>
                  <p:cNvPr id="54" name="Freeform: Shape 53">
                    <a:extLst>
                      <a:ext uri="{FF2B5EF4-FFF2-40B4-BE49-F238E27FC236}">
                        <a16:creationId xmlns:a16="http://schemas.microsoft.com/office/drawing/2014/main" id="{DE9FC603-4942-4264-8849-97A7F6B55D4E}"/>
                      </a:ext>
                    </a:extLst>
                  </p:cNvPr>
                  <p:cNvSpPr/>
                  <p:nvPr/>
                </p:nvSpPr>
                <p:spPr>
                  <a:xfrm>
                    <a:off x="5116958" y="5889757"/>
                    <a:ext cx="18650" cy="7104"/>
                  </a:xfrm>
                  <a:custGeom>
                    <a:avLst/>
                    <a:gdLst>
                      <a:gd name="connsiteX0" fmla="*/ 0 w 47510"/>
                      <a:gd name="connsiteY0" fmla="*/ 0 h 0"/>
                      <a:gd name="connsiteX1" fmla="*/ 60813 w 47510"/>
                      <a:gd name="connsiteY1" fmla="*/ 0 h 0"/>
                    </a:gdLst>
                    <a:ahLst/>
                    <a:cxnLst>
                      <a:cxn ang="0">
                        <a:pos x="connsiteX0" y="connsiteY0"/>
                      </a:cxn>
                      <a:cxn ang="0">
                        <a:pos x="connsiteX1" y="connsiteY1"/>
                      </a:cxn>
                    </a:cxnLst>
                    <a:rect l="l" t="t" r="r" b="b"/>
                    <a:pathLst>
                      <a:path w="47510">
                        <a:moveTo>
                          <a:pt x="0" y="0"/>
                        </a:moveTo>
                        <a:lnTo>
                          <a:pt x="60813" y="0"/>
                        </a:lnTo>
                      </a:path>
                    </a:pathLst>
                  </a:custGeom>
                  <a:ln w="12700" cap="rnd">
                    <a:solidFill>
                      <a:srgbClr val="000000"/>
                    </a:solidFill>
                    <a:prstDash val="solid"/>
                    <a:round/>
                  </a:ln>
                </p:spPr>
                <p:txBody>
                  <a:bodyPr rtlCol="0" anchor="ctr"/>
                  <a:lstStyle/>
                  <a:p>
                    <a:endParaRPr lang="en-GB" sz="2000"/>
                  </a:p>
                </p:txBody>
              </p:sp>
            </p:grpSp>
          </p:grpSp>
        </p:grpSp>
      </p:grpSp>
    </p:spTree>
    <p:extLst>
      <p:ext uri="{BB962C8B-B14F-4D97-AF65-F5344CB8AC3E}">
        <p14:creationId xmlns:p14="http://schemas.microsoft.com/office/powerpoint/2010/main" val="2141169409"/>
      </p:ext>
    </p:extLst>
  </p:cSld>
  <p:clrMapOvr>
    <a:masterClrMapping/>
  </p:clrMapOvr>
</p:sld>
</file>

<file path=ppt/theme/theme1.xml><?xml version="1.0" encoding="utf-8"?>
<a:theme xmlns:a="http://schemas.openxmlformats.org/drawingml/2006/main" name="Standard Template Long">
  <a:themeElements>
    <a:clrScheme name="Custom 1">
      <a:dk1>
        <a:srgbClr val="000000"/>
      </a:dk1>
      <a:lt1>
        <a:srgbClr val="FFFFFF"/>
      </a:lt1>
      <a:dk2>
        <a:srgbClr val="7F7F7F"/>
      </a:dk2>
      <a:lt2>
        <a:srgbClr val="D8D8D8"/>
      </a:lt2>
      <a:accent1>
        <a:srgbClr val="C00D0D"/>
      </a:accent1>
      <a:accent2>
        <a:srgbClr val="5B5D60"/>
      </a:accent2>
      <a:accent3>
        <a:srgbClr val="3F3F3F"/>
      </a:accent3>
      <a:accent4>
        <a:srgbClr val="005F65"/>
      </a:accent4>
      <a:accent5>
        <a:srgbClr val="00B3BB"/>
      </a:accent5>
      <a:accent6>
        <a:srgbClr val="FDC437"/>
      </a:accent6>
      <a:hlink>
        <a:srgbClr val="009BF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Capco_global_16x9_template_long" id="{8AD40232-B931-2940-8319-5CABBF22D7B0}" vid="{F0382DB6-41D6-6B4D-9889-336F36C237C8}"/>
    </a:ext>
  </a:extLst>
</a:theme>
</file>

<file path=ppt/theme/theme2.xml><?xml version="1.0" encoding="utf-8"?>
<a:theme xmlns:a="http://schemas.openxmlformats.org/drawingml/2006/main" name="1_Standard Template Long">
  <a:themeElements>
    <a:clrScheme name="Custom 1">
      <a:dk1>
        <a:srgbClr val="000000"/>
      </a:dk1>
      <a:lt1>
        <a:srgbClr val="FFFFFF"/>
      </a:lt1>
      <a:dk2>
        <a:srgbClr val="7F7F7F"/>
      </a:dk2>
      <a:lt2>
        <a:srgbClr val="D8D8D8"/>
      </a:lt2>
      <a:accent1>
        <a:srgbClr val="C00D0D"/>
      </a:accent1>
      <a:accent2>
        <a:srgbClr val="5B5D60"/>
      </a:accent2>
      <a:accent3>
        <a:srgbClr val="3F3F3F"/>
      </a:accent3>
      <a:accent4>
        <a:srgbClr val="005F65"/>
      </a:accent4>
      <a:accent5>
        <a:srgbClr val="00B3BB"/>
      </a:accent5>
      <a:accent6>
        <a:srgbClr val="FDC437"/>
      </a:accent6>
      <a:hlink>
        <a:srgbClr val="009BF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Presentation13" id="{E5B2BA51-32B2-0F4C-A248-726873136E43}" vid="{E0FC2E72-0655-1D4A-AF16-5ACF5C28F8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7EDB63D884514096993C5D4B384E94" ma:contentTypeVersion="13" ma:contentTypeDescription="Create a new document." ma:contentTypeScope="" ma:versionID="f171d0c052ee319cb8349ceb80f69f1e">
  <xsd:schema xmlns:xsd="http://www.w3.org/2001/XMLSchema" xmlns:xs="http://www.w3.org/2001/XMLSchema" xmlns:p="http://schemas.microsoft.com/office/2006/metadata/properties" xmlns:ns3="216b49c7-9bc4-4180-93f6-e382f06c8e91" xmlns:ns4="e45f383d-8923-4bf5-9650-ed930f1ab7cf" targetNamespace="http://schemas.microsoft.com/office/2006/metadata/properties" ma:root="true" ma:fieldsID="b54e6f99bd6a3df82e3528fa3ca553bb" ns3:_="" ns4:_="">
    <xsd:import namespace="216b49c7-9bc4-4180-93f6-e382f06c8e91"/>
    <xsd:import namespace="e45f383d-8923-4bf5-9650-ed930f1ab7c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b49c7-9bc4-4180-93f6-e382f06c8e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5f383d-8923-4bf5-9650-ed930f1ab7c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67036E-F0E8-4A11-9D77-F3831FA60058}">
  <ds:schemaRefs>
    <ds:schemaRef ds:uri="http://schemas.microsoft.com/sharepoint/v3/contenttype/forms"/>
  </ds:schemaRefs>
</ds:datastoreItem>
</file>

<file path=customXml/itemProps2.xml><?xml version="1.0" encoding="utf-8"?>
<ds:datastoreItem xmlns:ds="http://schemas.openxmlformats.org/officeDocument/2006/customXml" ds:itemID="{F50C32EB-C6FE-43C8-9CE4-E98DF066BC1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e45f383d-8923-4bf5-9650-ed930f1ab7cf"/>
    <ds:schemaRef ds:uri="216b49c7-9bc4-4180-93f6-e382f06c8e91"/>
    <ds:schemaRef ds:uri="http://www.w3.org/XML/1998/namespace"/>
  </ds:schemaRefs>
</ds:datastoreItem>
</file>

<file path=customXml/itemProps3.xml><?xml version="1.0" encoding="utf-8"?>
<ds:datastoreItem xmlns:ds="http://schemas.openxmlformats.org/officeDocument/2006/customXml" ds:itemID="{0044FDC3-1499-4F11-BC25-5558E73E8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b49c7-9bc4-4180-93f6-e382f06c8e91"/>
    <ds:schemaRef ds:uri="e45f383d-8923-4bf5-9650-ed930f1ab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Capco global 16x9 template long[1]</Template>
  <TotalTime>850</TotalTime>
  <Words>3230</Words>
  <Application>Microsoft Macintosh PowerPoint</Application>
  <PresentationFormat>Widescreen</PresentationFormat>
  <Paragraphs>318</Paragraphs>
  <Slides>14</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Narrow</vt:lpstr>
      <vt:lpstr>Calibri</vt:lpstr>
      <vt:lpstr>Century Gothic</vt:lpstr>
      <vt:lpstr>Roboto Condensed</vt:lpstr>
      <vt:lpstr>Tungsten Medium</vt:lpstr>
      <vt:lpstr>Tungsten Semibold</vt:lpstr>
      <vt:lpstr>Wingdings</vt:lpstr>
      <vt:lpstr>Standard Template Long</vt:lpstr>
      <vt:lpstr>1_Standard Template Long</vt:lpstr>
      <vt:lpstr>Managing Continuity and achieving Resiliency</vt:lpstr>
      <vt:lpstr>OVERVIEW</vt:lpstr>
      <vt:lpstr>Immediate areas of focus</vt:lpstr>
      <vt:lpstr>Critical Functions</vt:lpstr>
      <vt:lpstr>Workforce Strategy &amp; optimization</vt:lpstr>
      <vt:lpstr>cybersecurity</vt:lpstr>
      <vt:lpstr>Infrastructure &amp; technology</vt:lpstr>
      <vt:lpstr>communications</vt:lpstr>
      <vt:lpstr>Capco’s continuity and resiliency offerings </vt:lpstr>
      <vt:lpstr>PowerPoint Presentation</vt:lpstr>
      <vt:lpstr>Leadership and management</vt:lpstr>
      <vt:lpstr>PowerPoint Presentation</vt:lpstr>
      <vt:lpstr>Solution Areas &amp; thought leadership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Milla Nikki</dc:creator>
  <cp:lastModifiedBy>Speller, Kai</cp:lastModifiedBy>
  <cp:revision>52</cp:revision>
  <cp:lastPrinted>2019-09-16T17:36:11Z</cp:lastPrinted>
  <dcterms:created xsi:type="dcterms:W3CDTF">2019-09-16T02:30:40Z</dcterms:created>
  <dcterms:modified xsi:type="dcterms:W3CDTF">2020-04-07T13:55:45Z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0x010100207EDB63D884514096993C5D4B384E94</vt:lpwstr>
  </property>
</Properties>
</file>